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6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342" r:id="rId42"/>
    <p:sldId id="271" r:id="rId43"/>
    <p:sldId id="343" r:id="rId44"/>
    <p:sldId id="344" r:id="rId45"/>
    <p:sldId id="345" r:id="rId46"/>
    <p:sldId id="346" r:id="rId47"/>
    <p:sldId id="347" r:id="rId48"/>
    <p:sldId id="297" r:id="rId49"/>
    <p:sldId id="298" r:id="rId50"/>
    <p:sldId id="303" r:id="rId51"/>
    <p:sldId id="309" r:id="rId52"/>
    <p:sldId id="311" r:id="rId5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8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0DB7-6E48-4466-B7A9-24611520A472}" type="datetimeFigureOut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7CD6-334A-41AE-9AE2-B93EEDD81DF1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982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0DB7-6E48-4466-B7A9-24611520A472}" type="datetimeFigureOut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7CD6-334A-41AE-9AE2-B93EEDD81DF1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2982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0DB7-6E48-4466-B7A9-24611520A472}" type="datetimeFigureOut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7CD6-334A-41AE-9AE2-B93EEDD81DF1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5713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0DB7-6E48-4466-B7A9-24611520A472}" type="datetimeFigureOut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7CD6-334A-41AE-9AE2-B93EEDD81DF1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551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0DB7-6E48-4466-B7A9-24611520A472}" type="datetimeFigureOut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7CD6-334A-41AE-9AE2-B93EEDD81DF1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871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0DB7-6E48-4466-B7A9-24611520A472}" type="datetimeFigureOut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7CD6-334A-41AE-9AE2-B93EEDD81DF1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41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0DB7-6E48-4466-B7A9-24611520A472}" type="datetimeFigureOut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7CD6-334A-41AE-9AE2-B93EEDD81DF1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271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0DB7-6E48-4466-B7A9-24611520A472}" type="datetimeFigureOut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7CD6-334A-41AE-9AE2-B93EEDD81DF1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661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0DB7-6E48-4466-B7A9-24611520A472}" type="datetimeFigureOut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7CD6-334A-41AE-9AE2-B93EEDD81DF1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26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0DB7-6E48-4466-B7A9-24611520A472}" type="datetimeFigureOut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7CD6-334A-41AE-9AE2-B93EEDD81DF1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5287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0DB7-6E48-4466-B7A9-24611520A472}" type="datetimeFigureOut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7CD6-334A-41AE-9AE2-B93EEDD81DF1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000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60DB7-6E48-4466-B7A9-24611520A472}" type="datetimeFigureOut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D7CD6-334A-41AE-9AE2-B93EEDD81DF1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031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7.png"/><Relationship Id="rId7" Type="http://schemas.openxmlformats.org/officeDocument/2006/relationships/image" Target="../media/image2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30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33.png"/><Relationship Id="rId12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36.png"/><Relationship Id="rId5" Type="http://schemas.openxmlformats.org/officeDocument/2006/relationships/image" Target="../media/image32.png"/><Relationship Id="rId10" Type="http://schemas.openxmlformats.org/officeDocument/2006/relationships/image" Target="../media/image35.png"/><Relationship Id="rId4" Type="http://schemas.openxmlformats.org/officeDocument/2006/relationships/image" Target="../media/image31.png"/><Relationship Id="rId9" Type="http://schemas.openxmlformats.org/officeDocument/2006/relationships/image" Target="../media/image34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7.png"/><Relationship Id="rId4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png"/><Relationship Id="rId7" Type="http://schemas.openxmlformats.org/officeDocument/2006/relationships/image" Target="../media/image2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8.png"/><Relationship Id="rId4" Type="http://schemas.openxmlformats.org/officeDocument/2006/relationships/image" Target="../media/image2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23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roup117"/>
          <p:cNvGrpSpPr/>
          <p:nvPr/>
        </p:nvGrpSpPr>
        <p:grpSpPr>
          <a:xfrm>
            <a:off x="4036565" y="1947260"/>
            <a:ext cx="4118873" cy="2963483"/>
            <a:chOff x="2512564" y="1947259"/>
            <a:chExt cx="4118873" cy="2963483"/>
          </a:xfrm>
        </p:grpSpPr>
        <p:sp>
          <p:nvSpPr>
            <p:cNvPr id="113" name="Freeform 112"/>
            <p:cNvSpPr/>
            <p:nvPr/>
          </p:nvSpPr>
          <p:spPr>
            <a:xfrm>
              <a:off x="2512564" y="2639079"/>
              <a:ext cx="3538545" cy="2271663"/>
            </a:xfrm>
            <a:custGeom>
              <a:avLst/>
              <a:gdLst/>
              <a:ahLst/>
              <a:cxnLst/>
              <a:rect l="0" t="0" r="0" b="0"/>
              <a:pathLst>
                <a:path w="3538545" h="2271663">
                  <a:moveTo>
                    <a:pt x="0" y="0"/>
                  </a:moveTo>
                  <a:lnTo>
                    <a:pt x="3538545" y="0"/>
                  </a:lnTo>
                  <a:lnTo>
                    <a:pt x="3538545" y="2271663"/>
                  </a:lnTo>
                  <a:lnTo>
                    <a:pt x="0" y="22716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7874"/>
            </a:solidFill>
            <a:ln w="7600" cap="flat">
              <a:noFill/>
              <a:bevel/>
            </a:ln>
          </p:spPr>
        </p:sp>
        <p:sp>
          <p:nvSpPr>
            <p:cNvPr id="111" name="Freeform 110"/>
            <p:cNvSpPr/>
            <p:nvPr/>
          </p:nvSpPr>
          <p:spPr>
            <a:xfrm>
              <a:off x="3211262" y="1947259"/>
              <a:ext cx="3420175" cy="2271663"/>
            </a:xfrm>
            <a:custGeom>
              <a:avLst/>
              <a:gdLst/>
              <a:ahLst/>
              <a:cxnLst/>
              <a:rect l="0" t="0" r="0" b="0"/>
              <a:pathLst>
                <a:path w="3420175" h="2271663">
                  <a:moveTo>
                    <a:pt x="0" y="0"/>
                  </a:moveTo>
                  <a:lnTo>
                    <a:pt x="3420175" y="0"/>
                  </a:lnTo>
                  <a:lnTo>
                    <a:pt x="3420175" y="2271663"/>
                  </a:lnTo>
                  <a:lnTo>
                    <a:pt x="0" y="22716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DBD"/>
            </a:solidFill>
            <a:ln w="7600" cap="flat">
              <a:noFill/>
              <a:bevel/>
            </a:ln>
          </p:spPr>
        </p:sp>
        <p:sp>
          <p:nvSpPr>
            <p:cNvPr id="112" name="Freeform 111"/>
            <p:cNvSpPr/>
            <p:nvPr/>
          </p:nvSpPr>
          <p:spPr>
            <a:xfrm>
              <a:off x="2779407" y="2221011"/>
              <a:ext cx="3583605" cy="2419825"/>
            </a:xfrm>
            <a:custGeom>
              <a:avLst/>
              <a:gdLst/>
              <a:ahLst/>
              <a:cxnLst/>
              <a:rect l="0" t="0" r="0" b="0"/>
              <a:pathLst>
                <a:path w="3583605" h="2419825">
                  <a:moveTo>
                    <a:pt x="0" y="0"/>
                  </a:moveTo>
                  <a:lnTo>
                    <a:pt x="3583605" y="0"/>
                  </a:lnTo>
                  <a:lnTo>
                    <a:pt x="3583605" y="2419825"/>
                  </a:lnTo>
                  <a:lnTo>
                    <a:pt x="0" y="24198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F9FC"/>
            </a:solidFill>
            <a:ln w="20267" cap="flat">
              <a:solidFill>
                <a:srgbClr val="424B5D"/>
              </a:solidFill>
              <a:bevel/>
            </a:ln>
          </p:spPr>
        </p:sp>
        <p:sp>
          <p:nvSpPr>
            <p:cNvPr id="118" name="Text 118"/>
            <p:cNvSpPr txBox="1"/>
            <p:nvPr/>
          </p:nvSpPr>
          <p:spPr>
            <a:xfrm>
              <a:off x="2875357" y="2502278"/>
              <a:ext cx="3175752" cy="1851061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4000" b="1" dirty="0">
                  <a:solidFill>
                    <a:srgbClr val="343B49"/>
                  </a:solidFill>
                  <a:latin typeface="Arial"/>
                </a:rPr>
                <a:t>Add Your </a:t>
              </a:r>
            </a:p>
            <a:p>
              <a:pPr algn="l">
                <a:lnSpc>
                  <a:spcPct val="100000"/>
                </a:lnSpc>
              </a:pPr>
              <a:r>
                <a:rPr sz="5269" b="1" dirty="0">
                  <a:solidFill>
                    <a:srgbClr val="343B49"/>
                  </a:solidFill>
                  <a:latin typeface="Arial"/>
                </a:rPr>
                <a:t>Title Here</a:t>
              </a:r>
            </a:p>
          </p:txBody>
        </p:sp>
      </p:grpSp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6A129AAF-16A6-C1C2-62E6-CB3C2954E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roup141"/>
          <p:cNvGrpSpPr/>
          <p:nvPr/>
        </p:nvGrpSpPr>
        <p:grpSpPr>
          <a:xfrm>
            <a:off x="2637528" y="785079"/>
            <a:ext cx="6690478" cy="4682011"/>
            <a:chOff x="346" y="1142886"/>
            <a:chExt cx="6690478" cy="4682011"/>
          </a:xfrm>
        </p:grpSpPr>
        <p:sp>
          <p:nvSpPr>
            <p:cNvPr id="142" name="Text 142"/>
            <p:cNvSpPr txBox="1"/>
            <p:nvPr/>
          </p:nvSpPr>
          <p:spPr>
            <a:xfrm>
              <a:off x="4002239" y="3535940"/>
              <a:ext cx="2614066" cy="639076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sz="1013" dirty="0">
                  <a:solidFill>
                    <a:srgbClr val="424B5D"/>
                  </a:solidFill>
                  <a:latin typeface="Arial"/>
                </a:rPr>
                <a:t>This is a sample text, Click to Replace your own Text. Click to Replace </a:t>
              </a:r>
              <a:r>
                <a:rPr sz="1013" dirty="0" err="1">
                  <a:solidFill>
                    <a:srgbClr val="424B5D"/>
                  </a:solidFill>
                  <a:latin typeface="Arial"/>
                </a:rPr>
                <a:t>Text.Click</a:t>
              </a:r>
              <a:r>
                <a:rPr sz="1013" dirty="0">
                  <a:solidFill>
                    <a:srgbClr val="424B5D"/>
                  </a:solidFill>
                  <a:latin typeface="Arial"/>
                </a:rPr>
                <a:t> to Replace your own Text.</a:t>
              </a:r>
            </a:p>
            <a:p>
              <a:pPr algn="ctr">
                <a:lnSpc>
                  <a:spcPct val="120000"/>
                </a:lnSpc>
              </a:pPr>
              <a:r>
                <a:rPr sz="1013" dirty="0">
                  <a:solidFill>
                    <a:srgbClr val="424B5D"/>
                  </a:solidFill>
                  <a:latin typeface="Arial"/>
                </a:rPr>
                <a:t>This is a sample text, Click to Replace your own Text. Click to Replace </a:t>
              </a:r>
              <a:r>
                <a:rPr sz="1013" dirty="0" err="1">
                  <a:solidFill>
                    <a:srgbClr val="424B5D"/>
                  </a:solidFill>
                  <a:latin typeface="Arial"/>
                </a:rPr>
                <a:t>Text.Click</a:t>
              </a:r>
              <a:r>
                <a:rPr sz="1013" dirty="0">
                  <a:solidFill>
                    <a:srgbClr val="424B5D"/>
                  </a:solidFill>
                  <a:latin typeface="Arial"/>
                </a:rPr>
                <a:t> to Replace your own Text.</a:t>
              </a:r>
            </a:p>
          </p:txBody>
        </p:sp>
        <p:sp>
          <p:nvSpPr>
            <p:cNvPr id="143" name="Text 143"/>
            <p:cNvSpPr txBox="1"/>
            <p:nvPr/>
          </p:nvSpPr>
          <p:spPr>
            <a:xfrm>
              <a:off x="4002239" y="4873231"/>
              <a:ext cx="2614066" cy="639076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sz="1013" dirty="0">
                  <a:solidFill>
                    <a:srgbClr val="424B5D"/>
                  </a:solidFill>
                  <a:latin typeface="Arial"/>
                </a:rPr>
                <a:t>This is a sample text, Click to Replace your own Text. Click to Replace </a:t>
              </a:r>
              <a:r>
                <a:rPr sz="1013" dirty="0" err="1">
                  <a:solidFill>
                    <a:srgbClr val="424B5D"/>
                  </a:solidFill>
                  <a:latin typeface="Arial"/>
                </a:rPr>
                <a:t>Text.Click</a:t>
              </a:r>
              <a:r>
                <a:rPr sz="1013" dirty="0">
                  <a:solidFill>
                    <a:srgbClr val="424B5D"/>
                  </a:solidFill>
                  <a:latin typeface="Arial"/>
                </a:rPr>
                <a:t> to Replace your own Text.</a:t>
              </a:r>
            </a:p>
            <a:p>
              <a:pPr algn="ctr">
                <a:lnSpc>
                  <a:spcPct val="120000"/>
                </a:lnSpc>
              </a:pPr>
              <a:r>
                <a:rPr sz="1013" dirty="0">
                  <a:solidFill>
                    <a:srgbClr val="424B5D"/>
                  </a:solidFill>
                  <a:latin typeface="Arial"/>
                </a:rPr>
                <a:t>This is a sample text, Click to Replace your own Text. Click to Replace </a:t>
              </a:r>
              <a:r>
                <a:rPr sz="1013" dirty="0" err="1">
                  <a:solidFill>
                    <a:srgbClr val="424B5D"/>
                  </a:solidFill>
                  <a:latin typeface="Arial"/>
                </a:rPr>
                <a:t>Text.Click</a:t>
              </a:r>
              <a:r>
                <a:rPr sz="1013" dirty="0">
                  <a:solidFill>
                    <a:srgbClr val="424B5D"/>
                  </a:solidFill>
                  <a:latin typeface="Arial"/>
                </a:rPr>
                <a:t> to Replace your own Text.</a:t>
              </a:r>
            </a:p>
          </p:txBody>
        </p:sp>
        <p:sp>
          <p:nvSpPr>
            <p:cNvPr id="144" name="Text 144"/>
            <p:cNvSpPr txBox="1"/>
            <p:nvPr/>
          </p:nvSpPr>
          <p:spPr>
            <a:xfrm>
              <a:off x="4076758" y="2173893"/>
              <a:ext cx="2614066" cy="639076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sz="1013" dirty="0">
                  <a:solidFill>
                    <a:srgbClr val="424B5D"/>
                  </a:solidFill>
                  <a:latin typeface="Arial"/>
                </a:rPr>
                <a:t>This is a sample text, Click to Replace your own Text. Click to Replace </a:t>
              </a:r>
              <a:r>
                <a:rPr sz="1013" dirty="0" err="1">
                  <a:solidFill>
                    <a:srgbClr val="424B5D"/>
                  </a:solidFill>
                  <a:latin typeface="Arial"/>
                </a:rPr>
                <a:t>Text.Click</a:t>
              </a:r>
              <a:r>
                <a:rPr sz="1013" dirty="0">
                  <a:solidFill>
                    <a:srgbClr val="424B5D"/>
                  </a:solidFill>
                  <a:latin typeface="Arial"/>
                </a:rPr>
                <a:t> to Replace your own Text.</a:t>
              </a:r>
            </a:p>
            <a:p>
              <a:pPr algn="ctr">
                <a:lnSpc>
                  <a:spcPct val="120000"/>
                </a:lnSpc>
              </a:pPr>
              <a:r>
                <a:rPr sz="1013" dirty="0">
                  <a:solidFill>
                    <a:srgbClr val="424B5D"/>
                  </a:solidFill>
                  <a:latin typeface="Arial"/>
                </a:rPr>
                <a:t>This is a sample text, Click to Replace your own Text. Click to Replace </a:t>
              </a:r>
              <a:r>
                <a:rPr sz="1013" dirty="0" err="1">
                  <a:solidFill>
                    <a:srgbClr val="424B5D"/>
                  </a:solidFill>
                  <a:latin typeface="Arial"/>
                </a:rPr>
                <a:t>Text.Click</a:t>
              </a:r>
              <a:r>
                <a:rPr sz="1013" dirty="0">
                  <a:solidFill>
                    <a:srgbClr val="424B5D"/>
                  </a:solidFill>
                  <a:latin typeface="Arial"/>
                </a:rPr>
                <a:t> to Replace your own Text.</a:t>
              </a:r>
            </a:p>
          </p:txBody>
        </p:sp>
        <p:sp>
          <p:nvSpPr>
            <p:cNvPr id="145" name="Text 145"/>
            <p:cNvSpPr txBox="1"/>
            <p:nvPr/>
          </p:nvSpPr>
          <p:spPr>
            <a:xfrm>
              <a:off x="1697630" y="1142886"/>
              <a:ext cx="4057055" cy="60582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3243" b="1" dirty="0">
                  <a:solidFill>
                    <a:srgbClr val="424B5D"/>
                  </a:solidFill>
                  <a:latin typeface="Arial"/>
                </a:rPr>
                <a:t>Add Your Title Here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759867" y="2344455"/>
              <a:ext cx="5848101" cy="1817358"/>
              <a:chOff x="759867" y="2344455"/>
              <a:chExt cx="5848101" cy="1817358"/>
            </a:xfrm>
          </p:grpSpPr>
          <p:sp>
            <p:nvSpPr>
              <p:cNvPr id="679" name="Freeform 678"/>
              <p:cNvSpPr/>
              <p:nvPr/>
            </p:nvSpPr>
            <p:spPr>
              <a:xfrm>
                <a:off x="759867" y="2344455"/>
                <a:ext cx="1817358" cy="1817358"/>
              </a:xfrm>
              <a:custGeom>
                <a:avLst/>
                <a:gdLst>
                  <a:gd name="rtb" fmla="*/ 1570677 h 1817358"/>
                </a:gdLst>
                <a:ahLst/>
                <a:cxnLst/>
                <a:rect l="l" t="t" r="r" b="rtb"/>
                <a:pathLst>
                  <a:path w="1817358" h="1817358">
                    <a:moveTo>
                      <a:pt x="0" y="908679"/>
                    </a:moveTo>
                    <a:cubicBezTo>
                      <a:pt x="0" y="406830"/>
                      <a:pt x="406830" y="0"/>
                      <a:pt x="908679" y="0"/>
                    </a:cubicBezTo>
                    <a:cubicBezTo>
                      <a:pt x="1410530" y="0"/>
                      <a:pt x="1817358" y="406830"/>
                      <a:pt x="1817358" y="908679"/>
                    </a:cubicBezTo>
                    <a:cubicBezTo>
                      <a:pt x="1817358" y="1410530"/>
                      <a:pt x="1410530" y="1817358"/>
                      <a:pt x="908679" y="1817358"/>
                    </a:cubicBezTo>
                    <a:cubicBezTo>
                      <a:pt x="406830" y="1817358"/>
                      <a:pt x="0" y="1410530"/>
                      <a:pt x="0" y="908679"/>
                    </a:cubicBez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925">
                    <a:solidFill>
                      <a:srgbClr val="FFFFFF"/>
                    </a:solidFill>
                    <a:latin typeface="Arial Black"/>
                  </a:rPr>
                  <a:t>Your  Title</a:t>
                </a:r>
              </a:p>
            </p:txBody>
          </p:sp>
          <p:sp>
            <p:nvSpPr>
              <p:cNvPr id="694" name="Freeform 693"/>
              <p:cNvSpPr/>
              <p:nvPr/>
            </p:nvSpPr>
            <p:spPr>
              <a:xfrm flipV="1">
                <a:off x="2259400" y="2578246"/>
                <a:ext cx="4348568" cy="553341"/>
              </a:xfrm>
              <a:custGeom>
                <a:avLst/>
                <a:gdLst/>
                <a:ahLst/>
                <a:cxnLst/>
                <a:rect l="0" t="0" r="0" b="0"/>
                <a:pathLst>
                  <a:path w="4348568" h="553341" fill="none">
                    <a:moveTo>
                      <a:pt x="0" y="553341"/>
                    </a:moveTo>
                    <a:lnTo>
                      <a:pt x="1574918" y="2519"/>
                    </a:lnTo>
                    <a:lnTo>
                      <a:pt x="4348568" y="0"/>
                    </a:lnTo>
                  </a:path>
                </a:pathLst>
              </a:custGeom>
              <a:solidFill>
                <a:srgbClr val="FFFFFF"/>
              </a:solidFill>
              <a:ln w="20267" cap="flat">
                <a:solidFill>
                  <a:srgbClr val="EB6161"/>
                </a:solidFill>
                <a:bevel/>
                <a:tailEnd type="oval" w="med" len="med"/>
              </a:ln>
            </p:spPr>
          </p:sp>
        </p:grpSp>
        <p:grpSp>
          <p:nvGrpSpPr>
            <p:cNvPr id="3" name="Group 2"/>
            <p:cNvGrpSpPr/>
            <p:nvPr/>
          </p:nvGrpSpPr>
          <p:grpSpPr>
            <a:xfrm>
              <a:off x="1505624" y="3500954"/>
              <a:ext cx="5110681" cy="1817358"/>
              <a:chOff x="1505624" y="3500954"/>
              <a:chExt cx="5110681" cy="1817358"/>
            </a:xfrm>
          </p:grpSpPr>
          <p:sp>
            <p:nvSpPr>
              <p:cNvPr id="680" name="Freeform 679"/>
              <p:cNvSpPr/>
              <p:nvPr/>
            </p:nvSpPr>
            <p:spPr>
              <a:xfrm>
                <a:off x="1505624" y="3500954"/>
                <a:ext cx="1817358" cy="1817358"/>
              </a:xfrm>
              <a:custGeom>
                <a:avLst/>
                <a:gdLst/>
                <a:ahLst/>
                <a:cxnLst/>
                <a:rect l="l" t="t" r="r" b="b"/>
                <a:pathLst>
                  <a:path w="1817358" h="1817358">
                    <a:moveTo>
                      <a:pt x="0" y="908679"/>
                    </a:moveTo>
                    <a:cubicBezTo>
                      <a:pt x="0" y="406830"/>
                      <a:pt x="406830" y="0"/>
                      <a:pt x="908679" y="0"/>
                    </a:cubicBezTo>
                    <a:cubicBezTo>
                      <a:pt x="1410530" y="0"/>
                      <a:pt x="1817358" y="406830"/>
                      <a:pt x="1817358" y="908679"/>
                    </a:cubicBezTo>
                    <a:cubicBezTo>
                      <a:pt x="1817358" y="1410530"/>
                      <a:pt x="1410530" y="1817358"/>
                      <a:pt x="908679" y="1817358"/>
                    </a:cubicBezTo>
                    <a:cubicBezTo>
                      <a:pt x="406830" y="1817358"/>
                      <a:pt x="0" y="1410530"/>
                      <a:pt x="0" y="908679"/>
                    </a:cubicBez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925" dirty="0">
                    <a:solidFill>
                      <a:srgbClr val="FFFFFF"/>
                    </a:solidFill>
                    <a:latin typeface="Arial Black"/>
                  </a:rPr>
                  <a:t>Your  Title</a:t>
                </a:r>
              </a:p>
            </p:txBody>
          </p:sp>
          <p:sp>
            <p:nvSpPr>
              <p:cNvPr id="700" name="Freeform 699"/>
              <p:cNvSpPr/>
              <p:nvPr/>
            </p:nvSpPr>
            <p:spPr>
              <a:xfrm flipV="1">
                <a:off x="3278431" y="4288614"/>
                <a:ext cx="3337874" cy="189630"/>
              </a:xfrm>
              <a:custGeom>
                <a:avLst/>
                <a:gdLst/>
                <a:ahLst/>
                <a:cxnLst/>
                <a:rect l="0" t="0" r="0" b="0"/>
                <a:pathLst>
                  <a:path w="3337874" h="189630" fill="none">
                    <a:moveTo>
                      <a:pt x="0" y="189630"/>
                    </a:moveTo>
                    <a:lnTo>
                      <a:pt x="552398" y="0"/>
                    </a:lnTo>
                    <a:lnTo>
                      <a:pt x="3337874" y="0"/>
                    </a:lnTo>
                  </a:path>
                </a:pathLst>
              </a:custGeom>
              <a:solidFill>
                <a:srgbClr val="FFFFFF"/>
              </a:solidFill>
              <a:ln w="20267" cap="flat">
                <a:solidFill>
                  <a:srgbClr val="424B5D"/>
                </a:solidFill>
                <a:bevel/>
                <a:tailEnd type="oval" w="med" len="med"/>
              </a:ln>
            </p:spPr>
          </p:sp>
        </p:grpSp>
        <p:grpSp>
          <p:nvGrpSpPr>
            <p:cNvPr id="4" name="Group 3"/>
            <p:cNvGrpSpPr/>
            <p:nvPr/>
          </p:nvGrpSpPr>
          <p:grpSpPr>
            <a:xfrm>
              <a:off x="346" y="3500954"/>
              <a:ext cx="6616978" cy="2323943"/>
              <a:chOff x="346" y="3500954"/>
              <a:chExt cx="6616978" cy="2323943"/>
            </a:xfrm>
          </p:grpSpPr>
          <p:sp>
            <p:nvSpPr>
              <p:cNvPr id="681" name="Freeform 680"/>
              <p:cNvSpPr/>
              <p:nvPr/>
            </p:nvSpPr>
            <p:spPr>
              <a:xfrm>
                <a:off x="346" y="3500954"/>
                <a:ext cx="1817358" cy="1817358"/>
              </a:xfrm>
              <a:custGeom>
                <a:avLst/>
                <a:gdLst/>
                <a:ahLst/>
                <a:cxnLst/>
                <a:rect l="l" t="t" r="r" b="b"/>
                <a:pathLst>
                  <a:path w="1817358" h="1817358">
                    <a:moveTo>
                      <a:pt x="0" y="908679"/>
                    </a:moveTo>
                    <a:cubicBezTo>
                      <a:pt x="0" y="406830"/>
                      <a:pt x="406830" y="0"/>
                      <a:pt x="908679" y="0"/>
                    </a:cubicBezTo>
                    <a:cubicBezTo>
                      <a:pt x="1410530" y="0"/>
                      <a:pt x="1817358" y="406830"/>
                      <a:pt x="1817358" y="908679"/>
                    </a:cubicBezTo>
                    <a:cubicBezTo>
                      <a:pt x="1817358" y="1410530"/>
                      <a:pt x="1410530" y="1817358"/>
                      <a:pt x="908679" y="1817358"/>
                    </a:cubicBezTo>
                    <a:cubicBezTo>
                      <a:pt x="406830" y="1817358"/>
                      <a:pt x="0" y="1410530"/>
                      <a:pt x="0" y="908679"/>
                    </a:cubicBezTo>
                    <a:close/>
                  </a:path>
                </a:pathLst>
              </a:custGeom>
              <a:solidFill>
                <a:srgbClr val="FFBDBD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925">
                    <a:solidFill>
                      <a:srgbClr val="FFFFFF"/>
                    </a:solidFill>
                    <a:latin typeface="Arial Black"/>
                  </a:rPr>
                  <a:t>Your  Title</a:t>
                </a:r>
              </a:p>
            </p:txBody>
          </p:sp>
          <p:sp>
            <p:nvSpPr>
              <p:cNvPr id="699" name="Freeform 698"/>
              <p:cNvSpPr/>
              <p:nvPr/>
            </p:nvSpPr>
            <p:spPr>
              <a:xfrm flipV="1">
                <a:off x="1180838" y="5242598"/>
                <a:ext cx="5436485" cy="582304"/>
              </a:xfrm>
              <a:custGeom>
                <a:avLst/>
                <a:gdLst/>
                <a:ahLst/>
                <a:cxnLst/>
                <a:rect l="0" t="0" r="0" b="0"/>
                <a:pathLst>
                  <a:path w="5436485" h="582304" fill="none">
                    <a:moveTo>
                      <a:pt x="0" y="582304"/>
                    </a:moveTo>
                    <a:lnTo>
                      <a:pt x="1317331" y="24970"/>
                    </a:lnTo>
                    <a:lnTo>
                      <a:pt x="5436485" y="0"/>
                    </a:lnTo>
                  </a:path>
                </a:pathLst>
              </a:custGeom>
              <a:solidFill>
                <a:srgbClr val="FFFFFF"/>
              </a:solidFill>
              <a:ln w="25333" cap="flat">
                <a:solidFill>
                  <a:srgbClr val="FFBDBD"/>
                </a:solidFill>
                <a:bevel/>
                <a:tailEnd type="oval" w="med" len="med"/>
              </a:ln>
            </p:spPr>
          </p:sp>
        </p:grpSp>
      </p:grpSp>
      <p:pic>
        <p:nvPicPr>
          <p:cNvPr id="6" name="Picture 2" descr="Assuran">
            <a:extLst>
              <a:ext uri="{FF2B5EF4-FFF2-40B4-BE49-F238E27FC236}">
                <a16:creationId xmlns:a16="http://schemas.microsoft.com/office/drawing/2014/main" id="{6FFD0864-09A3-1BDE-5294-6BE003A3E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185"/>
          <p:cNvGrpSpPr/>
          <p:nvPr/>
        </p:nvGrpSpPr>
        <p:grpSpPr>
          <a:xfrm>
            <a:off x="2887314" y="1255711"/>
            <a:ext cx="6417372" cy="4346578"/>
            <a:chOff x="1363314" y="1255711"/>
            <a:chExt cx="6417372" cy="4346578"/>
          </a:xfrm>
        </p:grpSpPr>
        <p:grpSp>
          <p:nvGrpSpPr>
            <p:cNvPr id="480" name="Group 479"/>
            <p:cNvGrpSpPr/>
            <p:nvPr/>
          </p:nvGrpSpPr>
          <p:grpSpPr>
            <a:xfrm>
              <a:off x="1370914" y="2667557"/>
              <a:ext cx="1970931" cy="1970946"/>
              <a:chOff x="1370914" y="2667557"/>
              <a:chExt cx="1970931" cy="1970946"/>
            </a:xfrm>
          </p:grpSpPr>
          <p:grpSp>
            <p:nvGrpSpPr>
              <p:cNvPr id="481" name="Group 480"/>
              <p:cNvGrpSpPr/>
              <p:nvPr/>
            </p:nvGrpSpPr>
            <p:grpSpPr>
              <a:xfrm>
                <a:off x="1370914" y="2667557"/>
                <a:ext cx="1970931" cy="1970931"/>
                <a:chOff x="1370914" y="2667557"/>
                <a:chExt cx="1970931" cy="1970931"/>
              </a:xfrm>
            </p:grpSpPr>
            <p:sp>
              <p:nvSpPr>
                <p:cNvPr id="482" name="Freeform 481"/>
                <p:cNvSpPr/>
                <p:nvPr/>
              </p:nvSpPr>
              <p:spPr>
                <a:xfrm>
                  <a:off x="1370914" y="2667557"/>
                  <a:ext cx="1970931" cy="197093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1" h="1970931">
                      <a:moveTo>
                        <a:pt x="0" y="985469"/>
                      </a:moveTo>
                      <a:cubicBezTo>
                        <a:pt x="0" y="440114"/>
                        <a:pt x="440817" y="0"/>
                        <a:pt x="985469" y="0"/>
                      </a:cubicBezTo>
                      <a:cubicBezTo>
                        <a:pt x="1528375" y="0"/>
                        <a:pt x="1970931" y="440114"/>
                        <a:pt x="1970931" y="985469"/>
                      </a:cubicBezTo>
                      <a:cubicBezTo>
                        <a:pt x="1970931" y="1529272"/>
                        <a:pt x="1528375" y="1970931"/>
                        <a:pt x="985469" y="1970931"/>
                      </a:cubicBezTo>
                      <a:cubicBezTo>
                        <a:pt x="440817" y="1970931"/>
                        <a:pt x="0" y="1529272"/>
                        <a:pt x="0" y="985469"/>
                      </a:cubicBezTo>
                      <a:close/>
                    </a:path>
                  </a:pathLst>
                </a:custGeom>
                <a:solidFill>
                  <a:srgbClr val="424B5D"/>
                </a:solidFill>
                <a:ln w="7600" cap="flat">
                  <a:noFill/>
                  <a:bevel/>
                </a:ln>
              </p:spPr>
              <p:txBody>
                <a:bodyPr/>
                <a:lstStyle/>
                <a:p>
                  <a:endParaRPr lang="en-CO" dirty="0"/>
                </a:p>
              </p:txBody>
            </p:sp>
            <p:sp>
              <p:nvSpPr>
                <p:cNvPr id="483" name="Freeform 482"/>
                <p:cNvSpPr/>
                <p:nvPr/>
              </p:nvSpPr>
              <p:spPr>
                <a:xfrm>
                  <a:off x="1666556" y="2963199"/>
                  <a:ext cx="1379651" cy="137965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79651" h="1379651">
                      <a:moveTo>
                        <a:pt x="0" y="689827"/>
                      </a:moveTo>
                      <a:cubicBezTo>
                        <a:pt x="0" y="308080"/>
                        <a:pt x="308572" y="0"/>
                        <a:pt x="689827" y="0"/>
                      </a:cubicBezTo>
                      <a:cubicBezTo>
                        <a:pt x="1069860" y="0"/>
                        <a:pt x="1379651" y="308080"/>
                        <a:pt x="1379651" y="689827"/>
                      </a:cubicBezTo>
                      <a:cubicBezTo>
                        <a:pt x="1379651" y="1070490"/>
                        <a:pt x="1069860" y="1379651"/>
                        <a:pt x="689827" y="1379651"/>
                      </a:cubicBezTo>
                      <a:cubicBezTo>
                        <a:pt x="308572" y="1379651"/>
                        <a:pt x="0" y="1070490"/>
                        <a:pt x="0" y="689827"/>
                      </a:cubicBezTo>
                      <a:close/>
                    </a:path>
                  </a:pathLst>
                </a:custGeom>
                <a:solidFill>
                  <a:srgbClr val="FCF9FC"/>
                </a:solidFill>
                <a:ln w="7600" cap="flat">
                  <a:noFill/>
                  <a:bevel/>
                </a:ln>
              </p:spPr>
            </p:sp>
          </p:grpSp>
          <p:grpSp>
            <p:nvGrpSpPr>
              <p:cNvPr id="484" name="Doughnut 3"/>
              <p:cNvGrpSpPr/>
              <p:nvPr/>
            </p:nvGrpSpPr>
            <p:grpSpPr>
              <a:xfrm>
                <a:off x="1370914" y="2667557"/>
                <a:ext cx="1970931" cy="1970931"/>
                <a:chOff x="1370914" y="2667557"/>
                <a:chExt cx="1970931" cy="1970931"/>
              </a:xfrm>
            </p:grpSpPr>
            <p:sp>
              <p:nvSpPr>
                <p:cNvPr id="485" name="Freeform 484"/>
                <p:cNvSpPr/>
                <p:nvPr/>
              </p:nvSpPr>
              <p:spPr>
                <a:xfrm>
                  <a:off x="1370914" y="2667557"/>
                  <a:ext cx="1970931" cy="197093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1" h="1970931">
                      <a:moveTo>
                        <a:pt x="985469" y="0"/>
                      </a:moveTo>
                      <a:cubicBezTo>
                        <a:pt x="1165037" y="0"/>
                        <a:pt x="1333388" y="48028"/>
                        <a:pt x="1478204" y="132028"/>
                      </a:cubicBezTo>
                      <a:lnTo>
                        <a:pt x="1330380" y="388059"/>
                      </a:lnTo>
                      <a:cubicBezTo>
                        <a:pt x="1228983" y="329253"/>
                        <a:pt x="1111151" y="295642"/>
                        <a:pt x="985469" y="295642"/>
                      </a:cubicBezTo>
                      <a:lnTo>
                        <a:pt x="985469" y="0"/>
                      </a:ln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solidFill>
                    <a:srgbClr val="EB6161"/>
                  </a:solidFill>
                  <a:bevel/>
                </a:ln>
              </p:spPr>
              <p:txBody>
                <a:bodyPr/>
                <a:lstStyle/>
                <a:p>
                  <a:endParaRPr lang="en-CO"/>
                </a:p>
              </p:txBody>
            </p:sp>
            <p:sp>
              <p:nvSpPr>
                <p:cNvPr id="486" name="Freeform 485"/>
                <p:cNvSpPr/>
                <p:nvPr/>
              </p:nvSpPr>
              <p:spPr>
                <a:xfrm>
                  <a:off x="1370914" y="2667557"/>
                  <a:ext cx="1970931" cy="197093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1" h="1970931">
                      <a:moveTo>
                        <a:pt x="1478200" y="132027"/>
                      </a:moveTo>
                      <a:cubicBezTo>
                        <a:pt x="1627868" y="218455"/>
                        <a:pt x="1752524" y="343118"/>
                        <a:pt x="1838911" y="492735"/>
                      </a:cubicBezTo>
                      <a:lnTo>
                        <a:pt x="1582875" y="640553"/>
                      </a:lnTo>
                      <a:cubicBezTo>
                        <a:pt x="1522378" y="535791"/>
                        <a:pt x="1435114" y="448532"/>
                        <a:pt x="1330383" y="388062"/>
                      </a:cubicBezTo>
                      <a:lnTo>
                        <a:pt x="1478200" y="132027"/>
                      </a:ln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solidFill>
                    <a:srgbClr val="EB6161"/>
                  </a:solidFill>
                  <a:bevel/>
                </a:ln>
              </p:spPr>
            </p:sp>
            <p:sp>
              <p:nvSpPr>
                <p:cNvPr id="487" name="Freeform 486"/>
                <p:cNvSpPr/>
                <p:nvPr/>
              </p:nvSpPr>
              <p:spPr>
                <a:xfrm>
                  <a:off x="1370914" y="2667557"/>
                  <a:ext cx="1970931" cy="197093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1" h="1970931">
                      <a:moveTo>
                        <a:pt x="1838904" y="492733"/>
                      </a:moveTo>
                      <a:cubicBezTo>
                        <a:pt x="1922923" y="637592"/>
                        <a:pt x="1970938" y="805923"/>
                        <a:pt x="1970938" y="985469"/>
                      </a:cubicBezTo>
                      <a:lnTo>
                        <a:pt x="1675291" y="985469"/>
                      </a:lnTo>
                      <a:cubicBezTo>
                        <a:pt x="1675296" y="859772"/>
                        <a:pt x="1641677" y="741926"/>
                        <a:pt x="1582877" y="640556"/>
                      </a:cubicBezTo>
                      <a:lnTo>
                        <a:pt x="1838904" y="492733"/>
                      </a:ln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solidFill>
                    <a:srgbClr val="EB6161"/>
                  </a:solidFill>
                  <a:bevel/>
                </a:ln>
              </p:spPr>
            </p:sp>
            <p:sp>
              <p:nvSpPr>
                <p:cNvPr id="488" name="Freeform 487"/>
                <p:cNvSpPr/>
                <p:nvPr/>
              </p:nvSpPr>
              <p:spPr>
                <a:xfrm>
                  <a:off x="1370914" y="2667557"/>
                  <a:ext cx="1970931" cy="197093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1" h="1970931">
                      <a:moveTo>
                        <a:pt x="1970931" y="985469"/>
                      </a:moveTo>
                      <a:cubicBezTo>
                        <a:pt x="1970938" y="1165037"/>
                        <a:pt x="1922911" y="1333388"/>
                        <a:pt x="1838911" y="1478204"/>
                      </a:cubicBezTo>
                      <a:lnTo>
                        <a:pt x="1582875" y="1330380"/>
                      </a:lnTo>
                      <a:cubicBezTo>
                        <a:pt x="1641685" y="1228983"/>
                        <a:pt x="1675296" y="1111151"/>
                        <a:pt x="1675296" y="985469"/>
                      </a:cubicBezTo>
                      <a:lnTo>
                        <a:pt x="1970931" y="985469"/>
                      </a:ln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solidFill>
                    <a:srgbClr val="EB6161"/>
                  </a:solidFill>
                  <a:bevel/>
                </a:ln>
              </p:spPr>
            </p:sp>
            <p:sp>
              <p:nvSpPr>
                <p:cNvPr id="489" name="Freeform 488"/>
                <p:cNvSpPr/>
                <p:nvPr/>
              </p:nvSpPr>
              <p:spPr>
                <a:xfrm>
                  <a:off x="1370914" y="2667557"/>
                  <a:ext cx="1970931" cy="197093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1" h="1970931">
                      <a:moveTo>
                        <a:pt x="1838904" y="1478200"/>
                      </a:moveTo>
                      <a:cubicBezTo>
                        <a:pt x="1752483" y="1627868"/>
                        <a:pt x="1627821" y="1752524"/>
                        <a:pt x="1478204" y="1838911"/>
                      </a:cubicBezTo>
                      <a:lnTo>
                        <a:pt x="1330380" y="1582875"/>
                      </a:lnTo>
                      <a:cubicBezTo>
                        <a:pt x="1435147" y="1522378"/>
                        <a:pt x="1522406" y="1435114"/>
                        <a:pt x="1582877" y="1330383"/>
                      </a:cubicBezTo>
                      <a:lnTo>
                        <a:pt x="1838904" y="1478200"/>
                      </a:ln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solidFill>
                    <a:srgbClr val="EB6161"/>
                  </a:solidFill>
                  <a:bevel/>
                </a:ln>
              </p:spPr>
            </p:sp>
            <p:sp>
              <p:nvSpPr>
                <p:cNvPr id="490" name="Freeform 489"/>
                <p:cNvSpPr/>
                <p:nvPr/>
              </p:nvSpPr>
              <p:spPr>
                <a:xfrm>
                  <a:off x="1370914" y="2667557"/>
                  <a:ext cx="1970931" cy="197093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1" h="1970931">
                      <a:moveTo>
                        <a:pt x="1478200" y="1838904"/>
                      </a:moveTo>
                      <a:cubicBezTo>
                        <a:pt x="1333347" y="1922923"/>
                        <a:pt x="1165015" y="1970938"/>
                        <a:pt x="985469" y="1970938"/>
                      </a:cubicBezTo>
                      <a:lnTo>
                        <a:pt x="985469" y="1675291"/>
                      </a:lnTo>
                      <a:cubicBezTo>
                        <a:pt x="1111167" y="1675296"/>
                        <a:pt x="1229012" y="1641677"/>
                        <a:pt x="1330383" y="1582877"/>
                      </a:cubicBezTo>
                      <a:lnTo>
                        <a:pt x="1478200" y="1838904"/>
                      </a:ln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solidFill>
                    <a:srgbClr val="EB6161"/>
                  </a:solidFill>
                  <a:bevel/>
                </a:ln>
              </p:spPr>
            </p:sp>
            <p:sp>
              <p:nvSpPr>
                <p:cNvPr id="491" name="Freeform 490"/>
                <p:cNvSpPr/>
                <p:nvPr/>
              </p:nvSpPr>
              <p:spPr>
                <a:xfrm>
                  <a:off x="1370914" y="2667557"/>
                  <a:ext cx="1970931" cy="197093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1" h="1970931">
                      <a:moveTo>
                        <a:pt x="985469" y="1970931"/>
                      </a:moveTo>
                      <a:cubicBezTo>
                        <a:pt x="805901" y="1970938"/>
                        <a:pt x="637550" y="1922911"/>
                        <a:pt x="492735" y="1838911"/>
                      </a:cubicBezTo>
                      <a:lnTo>
                        <a:pt x="640553" y="1582875"/>
                      </a:lnTo>
                      <a:cubicBezTo>
                        <a:pt x="741955" y="1641685"/>
                        <a:pt x="859787" y="1675296"/>
                        <a:pt x="985469" y="1675296"/>
                      </a:cubicBezTo>
                      <a:lnTo>
                        <a:pt x="985469" y="1970931"/>
                      </a:ln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solidFill>
                    <a:srgbClr val="EB6161"/>
                  </a:solidFill>
                  <a:bevel/>
                </a:ln>
              </p:spPr>
            </p:sp>
            <p:sp>
              <p:nvSpPr>
                <p:cNvPr id="492" name="Freeform 491"/>
                <p:cNvSpPr/>
                <p:nvPr/>
              </p:nvSpPr>
              <p:spPr>
                <a:xfrm>
                  <a:off x="1370914" y="2667557"/>
                  <a:ext cx="1970931" cy="197093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1" h="1970931">
                      <a:moveTo>
                        <a:pt x="492733" y="1838904"/>
                      </a:moveTo>
                      <a:cubicBezTo>
                        <a:pt x="343070" y="1752483"/>
                        <a:pt x="218415" y="1627821"/>
                        <a:pt x="132028" y="1478204"/>
                      </a:cubicBezTo>
                      <a:lnTo>
                        <a:pt x="388059" y="1330380"/>
                      </a:lnTo>
                      <a:cubicBezTo>
                        <a:pt x="448560" y="1435147"/>
                        <a:pt x="535824" y="1522406"/>
                        <a:pt x="640556" y="1582877"/>
                      </a:cubicBezTo>
                      <a:lnTo>
                        <a:pt x="492733" y="1838904"/>
                      </a:ln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solidFill>
                    <a:srgbClr val="EB6161"/>
                  </a:solidFill>
                  <a:bevel/>
                </a:ln>
              </p:spPr>
            </p:sp>
          </p:grpSp>
        </p:grpSp>
        <p:grpSp>
          <p:nvGrpSpPr>
            <p:cNvPr id="511" name="Group 510"/>
            <p:cNvGrpSpPr/>
            <p:nvPr/>
          </p:nvGrpSpPr>
          <p:grpSpPr>
            <a:xfrm>
              <a:off x="5802147" y="2667557"/>
              <a:ext cx="1970931" cy="1970946"/>
              <a:chOff x="5802147" y="2667557"/>
              <a:chExt cx="1970931" cy="1970946"/>
            </a:xfrm>
          </p:grpSpPr>
          <p:grpSp>
            <p:nvGrpSpPr>
              <p:cNvPr id="512" name="Group 511"/>
              <p:cNvGrpSpPr/>
              <p:nvPr/>
            </p:nvGrpSpPr>
            <p:grpSpPr>
              <a:xfrm>
                <a:off x="5802147" y="2667557"/>
                <a:ext cx="1970931" cy="1970931"/>
                <a:chOff x="5802147" y="2667557"/>
                <a:chExt cx="1970931" cy="1970931"/>
              </a:xfrm>
            </p:grpSpPr>
            <p:sp>
              <p:nvSpPr>
                <p:cNvPr id="513" name="Freeform 512"/>
                <p:cNvSpPr/>
                <p:nvPr/>
              </p:nvSpPr>
              <p:spPr>
                <a:xfrm>
                  <a:off x="5802147" y="2667557"/>
                  <a:ext cx="1970931" cy="197093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1" h="1970931">
                      <a:moveTo>
                        <a:pt x="0" y="985469"/>
                      </a:moveTo>
                      <a:cubicBezTo>
                        <a:pt x="0" y="440114"/>
                        <a:pt x="440817" y="0"/>
                        <a:pt x="985469" y="0"/>
                      </a:cubicBezTo>
                      <a:cubicBezTo>
                        <a:pt x="1528375" y="0"/>
                        <a:pt x="1970931" y="440114"/>
                        <a:pt x="1970931" y="985469"/>
                      </a:cubicBezTo>
                      <a:cubicBezTo>
                        <a:pt x="1970931" y="1529272"/>
                        <a:pt x="1528375" y="1970931"/>
                        <a:pt x="985469" y="1970931"/>
                      </a:cubicBezTo>
                      <a:cubicBezTo>
                        <a:pt x="440817" y="1970931"/>
                        <a:pt x="0" y="1529272"/>
                        <a:pt x="0" y="985469"/>
                      </a:cubicBezTo>
                      <a:close/>
                    </a:path>
                  </a:pathLst>
                </a:custGeom>
                <a:solidFill>
                  <a:srgbClr val="424B5D"/>
                </a:solidFill>
                <a:ln w="7600" cap="flat">
                  <a:noFill/>
                  <a:bevel/>
                </a:ln>
              </p:spPr>
            </p:sp>
            <p:sp>
              <p:nvSpPr>
                <p:cNvPr id="514" name="Freeform 513"/>
                <p:cNvSpPr/>
                <p:nvPr/>
              </p:nvSpPr>
              <p:spPr>
                <a:xfrm>
                  <a:off x="6097789" y="2963199"/>
                  <a:ext cx="1379651" cy="137965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79651" h="1379651">
                      <a:moveTo>
                        <a:pt x="0" y="689827"/>
                      </a:moveTo>
                      <a:cubicBezTo>
                        <a:pt x="0" y="308080"/>
                        <a:pt x="308572" y="0"/>
                        <a:pt x="689827" y="0"/>
                      </a:cubicBezTo>
                      <a:cubicBezTo>
                        <a:pt x="1069860" y="0"/>
                        <a:pt x="1379651" y="308080"/>
                        <a:pt x="1379651" y="689827"/>
                      </a:cubicBezTo>
                      <a:cubicBezTo>
                        <a:pt x="1379651" y="1070490"/>
                        <a:pt x="1069860" y="1379651"/>
                        <a:pt x="689827" y="1379651"/>
                      </a:cubicBezTo>
                      <a:cubicBezTo>
                        <a:pt x="308572" y="1379651"/>
                        <a:pt x="0" y="1070490"/>
                        <a:pt x="0" y="689827"/>
                      </a:cubicBezTo>
                      <a:close/>
                    </a:path>
                  </a:pathLst>
                </a:custGeom>
                <a:solidFill>
                  <a:srgbClr val="FCF9FC"/>
                </a:solidFill>
                <a:ln w="7600" cap="flat">
                  <a:noFill/>
                  <a:bevel/>
                </a:ln>
              </p:spPr>
            </p:sp>
          </p:grpSp>
          <p:sp>
            <p:nvSpPr>
              <p:cNvPr id="515" name="Freeform 514"/>
              <p:cNvSpPr/>
              <p:nvPr/>
            </p:nvSpPr>
            <p:spPr>
              <a:xfrm>
                <a:off x="5802147" y="2667557"/>
                <a:ext cx="1970931" cy="1970931"/>
              </a:xfrm>
              <a:custGeom>
                <a:avLst/>
                <a:gdLst/>
                <a:ahLst/>
                <a:cxnLst/>
                <a:rect l="0" t="0" r="0" b="0"/>
                <a:pathLst>
                  <a:path w="1970931" h="1970931">
                    <a:moveTo>
                      <a:pt x="985469" y="0"/>
                    </a:moveTo>
                    <a:cubicBezTo>
                      <a:pt x="1165037" y="0"/>
                      <a:pt x="1333388" y="48028"/>
                      <a:pt x="1478204" y="132028"/>
                    </a:cubicBezTo>
                    <a:lnTo>
                      <a:pt x="1330380" y="388059"/>
                    </a:lnTo>
                    <a:cubicBezTo>
                      <a:pt x="1228983" y="329253"/>
                      <a:pt x="1111151" y="295642"/>
                      <a:pt x="985469" y="295642"/>
                    </a:cubicBezTo>
                    <a:lnTo>
                      <a:pt x="985469" y="0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solidFill>
                  <a:srgbClr val="EB6161"/>
                </a:solidFill>
                <a:bevel/>
              </a:ln>
            </p:spPr>
          </p:sp>
          <p:sp>
            <p:nvSpPr>
              <p:cNvPr id="516" name="Freeform 515"/>
              <p:cNvSpPr/>
              <p:nvPr/>
            </p:nvSpPr>
            <p:spPr>
              <a:xfrm>
                <a:off x="5802147" y="2667557"/>
                <a:ext cx="1970931" cy="1970931"/>
              </a:xfrm>
              <a:custGeom>
                <a:avLst/>
                <a:gdLst/>
                <a:ahLst/>
                <a:cxnLst/>
                <a:rect l="0" t="0" r="0" b="0"/>
                <a:pathLst>
                  <a:path w="1970931" h="1970931">
                    <a:moveTo>
                      <a:pt x="1478200" y="132027"/>
                    </a:moveTo>
                    <a:cubicBezTo>
                      <a:pt x="1627868" y="218455"/>
                      <a:pt x="1752524" y="343118"/>
                      <a:pt x="1838911" y="492735"/>
                    </a:cubicBezTo>
                    <a:lnTo>
                      <a:pt x="1582875" y="640553"/>
                    </a:lnTo>
                    <a:cubicBezTo>
                      <a:pt x="1522378" y="535791"/>
                      <a:pt x="1435114" y="448532"/>
                      <a:pt x="1330383" y="388062"/>
                    </a:cubicBezTo>
                    <a:lnTo>
                      <a:pt x="1478200" y="132027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solidFill>
                  <a:srgbClr val="EB6161"/>
                </a:solidFill>
                <a:bevel/>
              </a:ln>
            </p:spPr>
          </p:sp>
          <p:sp>
            <p:nvSpPr>
              <p:cNvPr id="517" name="Freeform 516"/>
              <p:cNvSpPr/>
              <p:nvPr/>
            </p:nvSpPr>
            <p:spPr>
              <a:xfrm>
                <a:off x="5802147" y="2667557"/>
                <a:ext cx="1970931" cy="1970931"/>
              </a:xfrm>
              <a:custGeom>
                <a:avLst/>
                <a:gdLst/>
                <a:ahLst/>
                <a:cxnLst/>
                <a:rect l="0" t="0" r="0" b="0"/>
                <a:pathLst>
                  <a:path w="1970931" h="1970931">
                    <a:moveTo>
                      <a:pt x="1838904" y="492733"/>
                    </a:moveTo>
                    <a:cubicBezTo>
                      <a:pt x="1922923" y="637592"/>
                      <a:pt x="1970938" y="805923"/>
                      <a:pt x="1970938" y="985469"/>
                    </a:cubicBezTo>
                    <a:lnTo>
                      <a:pt x="1675291" y="985469"/>
                    </a:lnTo>
                    <a:cubicBezTo>
                      <a:pt x="1675296" y="859772"/>
                      <a:pt x="1641677" y="741926"/>
                      <a:pt x="1582877" y="640556"/>
                    </a:cubicBezTo>
                    <a:lnTo>
                      <a:pt x="1838904" y="492733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solidFill>
                  <a:srgbClr val="EB6161"/>
                </a:solidFill>
                <a:bevel/>
              </a:ln>
            </p:spPr>
          </p:sp>
          <p:sp>
            <p:nvSpPr>
              <p:cNvPr id="518" name="Freeform 517"/>
              <p:cNvSpPr/>
              <p:nvPr/>
            </p:nvSpPr>
            <p:spPr>
              <a:xfrm>
                <a:off x="5802147" y="2667557"/>
                <a:ext cx="1970931" cy="1970931"/>
              </a:xfrm>
              <a:custGeom>
                <a:avLst/>
                <a:gdLst/>
                <a:ahLst/>
                <a:cxnLst/>
                <a:rect l="0" t="0" r="0" b="0"/>
                <a:pathLst>
                  <a:path w="1970931" h="1970931">
                    <a:moveTo>
                      <a:pt x="1970931" y="985469"/>
                    </a:moveTo>
                    <a:cubicBezTo>
                      <a:pt x="1970938" y="1165037"/>
                      <a:pt x="1922911" y="1333388"/>
                      <a:pt x="1838911" y="1478204"/>
                    </a:cubicBezTo>
                    <a:lnTo>
                      <a:pt x="1582875" y="1330380"/>
                    </a:lnTo>
                    <a:cubicBezTo>
                      <a:pt x="1641685" y="1228983"/>
                      <a:pt x="1675296" y="1111151"/>
                      <a:pt x="1675296" y="985469"/>
                    </a:cubicBezTo>
                    <a:lnTo>
                      <a:pt x="1970931" y="985469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solidFill>
                  <a:srgbClr val="EB6161"/>
                </a:solidFill>
                <a:bevel/>
              </a:ln>
            </p:spPr>
          </p:sp>
          <p:sp>
            <p:nvSpPr>
              <p:cNvPr id="519" name="Freeform 518"/>
              <p:cNvSpPr/>
              <p:nvPr/>
            </p:nvSpPr>
            <p:spPr>
              <a:xfrm>
                <a:off x="5802147" y="2667557"/>
                <a:ext cx="1970931" cy="1970931"/>
              </a:xfrm>
              <a:custGeom>
                <a:avLst/>
                <a:gdLst/>
                <a:ahLst/>
                <a:cxnLst/>
                <a:rect l="0" t="0" r="0" b="0"/>
                <a:pathLst>
                  <a:path w="1970931" h="1970931">
                    <a:moveTo>
                      <a:pt x="1838904" y="1478200"/>
                    </a:moveTo>
                    <a:cubicBezTo>
                      <a:pt x="1752483" y="1627868"/>
                      <a:pt x="1627821" y="1752524"/>
                      <a:pt x="1478204" y="1838911"/>
                    </a:cubicBezTo>
                    <a:lnTo>
                      <a:pt x="1330380" y="1582875"/>
                    </a:lnTo>
                    <a:cubicBezTo>
                      <a:pt x="1435147" y="1522378"/>
                      <a:pt x="1522406" y="1435114"/>
                      <a:pt x="1582877" y="1330383"/>
                    </a:cubicBezTo>
                    <a:lnTo>
                      <a:pt x="1838904" y="1478200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solidFill>
                  <a:srgbClr val="EB6161"/>
                </a:solidFill>
                <a:bevel/>
              </a:ln>
            </p:spPr>
          </p:sp>
          <p:sp>
            <p:nvSpPr>
              <p:cNvPr id="520" name="Freeform 519"/>
              <p:cNvSpPr/>
              <p:nvPr/>
            </p:nvSpPr>
            <p:spPr>
              <a:xfrm>
                <a:off x="5802147" y="2667557"/>
                <a:ext cx="1970931" cy="1970931"/>
              </a:xfrm>
              <a:custGeom>
                <a:avLst/>
                <a:gdLst/>
                <a:ahLst/>
                <a:cxnLst/>
                <a:rect l="0" t="0" r="0" b="0"/>
                <a:pathLst>
                  <a:path w="1970931" h="1970931">
                    <a:moveTo>
                      <a:pt x="1478200" y="1838904"/>
                    </a:moveTo>
                    <a:cubicBezTo>
                      <a:pt x="1333347" y="1922923"/>
                      <a:pt x="1165015" y="1970938"/>
                      <a:pt x="985469" y="1970938"/>
                    </a:cubicBezTo>
                    <a:lnTo>
                      <a:pt x="985469" y="1675291"/>
                    </a:lnTo>
                    <a:cubicBezTo>
                      <a:pt x="1111167" y="1675296"/>
                      <a:pt x="1229012" y="1641677"/>
                      <a:pt x="1330383" y="1582877"/>
                    </a:cubicBezTo>
                    <a:lnTo>
                      <a:pt x="1478200" y="1838904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solidFill>
                  <a:srgbClr val="EB6161"/>
                </a:solidFill>
                <a:bevel/>
              </a:ln>
            </p:spPr>
          </p:sp>
        </p:grpSp>
        <p:grpSp>
          <p:nvGrpSpPr>
            <p:cNvPr id="539" name="Group 538"/>
            <p:cNvGrpSpPr/>
            <p:nvPr/>
          </p:nvGrpSpPr>
          <p:grpSpPr>
            <a:xfrm>
              <a:off x="3586527" y="2667557"/>
              <a:ext cx="1970938" cy="1970946"/>
              <a:chOff x="3586527" y="2667557"/>
              <a:chExt cx="1970938" cy="1970946"/>
            </a:xfrm>
          </p:grpSpPr>
          <p:grpSp>
            <p:nvGrpSpPr>
              <p:cNvPr id="540" name="Group 539"/>
              <p:cNvGrpSpPr/>
              <p:nvPr/>
            </p:nvGrpSpPr>
            <p:grpSpPr>
              <a:xfrm>
                <a:off x="3586527" y="2667557"/>
                <a:ext cx="1970938" cy="1970938"/>
                <a:chOff x="3586527" y="2667557"/>
                <a:chExt cx="1970938" cy="1970938"/>
              </a:xfrm>
            </p:grpSpPr>
            <p:sp>
              <p:nvSpPr>
                <p:cNvPr id="541" name="Freeform 540"/>
                <p:cNvSpPr/>
                <p:nvPr/>
              </p:nvSpPr>
              <p:spPr>
                <a:xfrm>
                  <a:off x="3586527" y="2667557"/>
                  <a:ext cx="1970931" cy="197093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1" h="1970931">
                      <a:moveTo>
                        <a:pt x="0" y="985469"/>
                      </a:moveTo>
                      <a:cubicBezTo>
                        <a:pt x="0" y="440114"/>
                        <a:pt x="440817" y="0"/>
                        <a:pt x="985469" y="0"/>
                      </a:cubicBezTo>
                      <a:cubicBezTo>
                        <a:pt x="1528375" y="0"/>
                        <a:pt x="1970931" y="440114"/>
                        <a:pt x="1970931" y="985469"/>
                      </a:cubicBezTo>
                      <a:cubicBezTo>
                        <a:pt x="1970931" y="1529272"/>
                        <a:pt x="1528375" y="1970931"/>
                        <a:pt x="985469" y="1970931"/>
                      </a:cubicBezTo>
                      <a:cubicBezTo>
                        <a:pt x="440817" y="1970931"/>
                        <a:pt x="0" y="1529272"/>
                        <a:pt x="0" y="985469"/>
                      </a:cubicBezTo>
                      <a:close/>
                    </a:path>
                  </a:pathLst>
                </a:custGeom>
                <a:solidFill>
                  <a:srgbClr val="424B5D"/>
                </a:solidFill>
                <a:ln w="7600" cap="flat">
                  <a:noFill/>
                  <a:bevel/>
                </a:ln>
              </p:spPr>
            </p:sp>
            <p:sp>
              <p:nvSpPr>
                <p:cNvPr id="542" name="Freeform 541"/>
                <p:cNvSpPr/>
                <p:nvPr/>
              </p:nvSpPr>
              <p:spPr>
                <a:xfrm>
                  <a:off x="3586527" y="2667557"/>
                  <a:ext cx="1970931" cy="197093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1" h="1970931">
                      <a:moveTo>
                        <a:pt x="0" y="985469"/>
                      </a:moveTo>
                      <a:cubicBezTo>
                        <a:pt x="0" y="440114"/>
                        <a:pt x="440817" y="0"/>
                        <a:pt x="985469" y="0"/>
                      </a:cubicBezTo>
                      <a:cubicBezTo>
                        <a:pt x="1528375" y="0"/>
                        <a:pt x="1970931" y="440114"/>
                        <a:pt x="1970931" y="985469"/>
                      </a:cubicBezTo>
                      <a:cubicBezTo>
                        <a:pt x="1970931" y="1529272"/>
                        <a:pt x="1528375" y="1970931"/>
                        <a:pt x="985469" y="1970931"/>
                      </a:cubicBezTo>
                      <a:cubicBezTo>
                        <a:pt x="440817" y="1970931"/>
                        <a:pt x="0" y="1529272"/>
                        <a:pt x="0" y="985469"/>
                      </a:cubicBezTo>
                      <a:close/>
                    </a:path>
                  </a:pathLst>
                </a:custGeom>
                <a:solidFill>
                  <a:srgbClr val="424B5D"/>
                </a:solidFill>
                <a:ln w="7600" cap="flat">
                  <a:noFill/>
                  <a:bevel/>
                </a:ln>
              </p:spPr>
            </p:sp>
            <p:sp>
              <p:nvSpPr>
                <p:cNvPr id="543" name="Freeform 542"/>
                <p:cNvSpPr/>
                <p:nvPr/>
              </p:nvSpPr>
              <p:spPr>
                <a:xfrm>
                  <a:off x="3882169" y="2963199"/>
                  <a:ext cx="1379651" cy="137965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79651" h="1379651">
                      <a:moveTo>
                        <a:pt x="0" y="689827"/>
                      </a:moveTo>
                      <a:cubicBezTo>
                        <a:pt x="0" y="308080"/>
                        <a:pt x="308572" y="0"/>
                        <a:pt x="689827" y="0"/>
                      </a:cubicBezTo>
                      <a:cubicBezTo>
                        <a:pt x="1069860" y="0"/>
                        <a:pt x="1379651" y="308080"/>
                        <a:pt x="1379651" y="689827"/>
                      </a:cubicBezTo>
                      <a:cubicBezTo>
                        <a:pt x="1379651" y="1070490"/>
                        <a:pt x="1069860" y="1379651"/>
                        <a:pt x="689827" y="1379651"/>
                      </a:cubicBezTo>
                      <a:cubicBezTo>
                        <a:pt x="308572" y="1379651"/>
                        <a:pt x="0" y="1070490"/>
                        <a:pt x="0" y="689827"/>
                      </a:cubicBezTo>
                      <a:close/>
                    </a:path>
                  </a:pathLst>
                </a:custGeom>
                <a:solidFill>
                  <a:srgbClr val="FCF9FC"/>
                </a:solidFill>
                <a:ln w="7600" cap="flat">
                  <a:noFill/>
                  <a:bevel/>
                </a:ln>
              </p:spPr>
            </p:sp>
          </p:grpSp>
          <p:grpSp>
            <p:nvGrpSpPr>
              <p:cNvPr id="544" name="Group 543"/>
              <p:cNvGrpSpPr/>
              <p:nvPr/>
            </p:nvGrpSpPr>
            <p:grpSpPr>
              <a:xfrm>
                <a:off x="3586527" y="2667557"/>
                <a:ext cx="1970938" cy="1970938"/>
                <a:chOff x="3586527" y="2667557"/>
                <a:chExt cx="1970938" cy="1970938"/>
              </a:xfrm>
            </p:grpSpPr>
            <p:sp>
              <p:nvSpPr>
                <p:cNvPr id="546" name="Freeform 545"/>
                <p:cNvSpPr/>
                <p:nvPr/>
              </p:nvSpPr>
              <p:spPr>
                <a:xfrm>
                  <a:off x="3586531" y="2667561"/>
                  <a:ext cx="1970938" cy="197093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8" h="1970938">
                      <a:moveTo>
                        <a:pt x="1478200" y="132028"/>
                      </a:moveTo>
                      <a:cubicBezTo>
                        <a:pt x="1627868" y="218455"/>
                        <a:pt x="1752524" y="343118"/>
                        <a:pt x="1838911" y="492735"/>
                      </a:cubicBezTo>
                      <a:lnTo>
                        <a:pt x="1582875" y="640553"/>
                      </a:lnTo>
                      <a:cubicBezTo>
                        <a:pt x="1522378" y="535791"/>
                        <a:pt x="1435114" y="448532"/>
                        <a:pt x="1330383" y="388062"/>
                      </a:cubicBezTo>
                      <a:lnTo>
                        <a:pt x="1478200" y="132028"/>
                      </a:ln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solidFill>
                    <a:srgbClr val="EB6161"/>
                  </a:solidFill>
                  <a:bevel/>
                </a:ln>
              </p:spPr>
            </p:sp>
            <p:sp>
              <p:nvSpPr>
                <p:cNvPr id="547" name="Freeform 546"/>
                <p:cNvSpPr/>
                <p:nvPr/>
              </p:nvSpPr>
              <p:spPr>
                <a:xfrm>
                  <a:off x="3586531" y="2667561"/>
                  <a:ext cx="1970938" cy="197093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8" h="1970938">
                      <a:moveTo>
                        <a:pt x="1838911" y="492735"/>
                      </a:moveTo>
                      <a:cubicBezTo>
                        <a:pt x="1922923" y="637592"/>
                        <a:pt x="1970938" y="805923"/>
                        <a:pt x="1970938" y="985469"/>
                      </a:cubicBezTo>
                      <a:lnTo>
                        <a:pt x="1675291" y="985469"/>
                      </a:lnTo>
                      <a:cubicBezTo>
                        <a:pt x="1675296" y="859772"/>
                        <a:pt x="1641677" y="741926"/>
                        <a:pt x="1582877" y="640556"/>
                      </a:cubicBezTo>
                      <a:lnTo>
                        <a:pt x="1838911" y="492735"/>
                      </a:ln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solidFill>
                    <a:srgbClr val="EB6161"/>
                  </a:solidFill>
                  <a:bevel/>
                </a:ln>
              </p:spPr>
            </p:sp>
            <p:sp>
              <p:nvSpPr>
                <p:cNvPr id="548" name="Freeform 547"/>
                <p:cNvSpPr/>
                <p:nvPr/>
              </p:nvSpPr>
              <p:spPr>
                <a:xfrm>
                  <a:off x="3586531" y="2667561"/>
                  <a:ext cx="1970938" cy="197093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8" h="1970938">
                      <a:moveTo>
                        <a:pt x="1970938" y="985469"/>
                      </a:moveTo>
                      <a:cubicBezTo>
                        <a:pt x="1970938" y="1165037"/>
                        <a:pt x="1922911" y="1333388"/>
                        <a:pt x="1838911" y="1478204"/>
                      </a:cubicBezTo>
                      <a:lnTo>
                        <a:pt x="1582875" y="1330380"/>
                      </a:lnTo>
                      <a:cubicBezTo>
                        <a:pt x="1641685" y="1228983"/>
                        <a:pt x="1675296" y="1111151"/>
                        <a:pt x="1675296" y="985469"/>
                      </a:cubicBezTo>
                      <a:lnTo>
                        <a:pt x="1970938" y="985469"/>
                      </a:ln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solidFill>
                    <a:srgbClr val="EB6161"/>
                  </a:solidFill>
                  <a:bevel/>
                </a:ln>
              </p:spPr>
            </p:sp>
            <p:sp>
              <p:nvSpPr>
                <p:cNvPr id="549" name="Freeform 548"/>
                <p:cNvSpPr/>
                <p:nvPr/>
              </p:nvSpPr>
              <p:spPr>
                <a:xfrm>
                  <a:off x="3586531" y="2667561"/>
                  <a:ext cx="1970938" cy="197093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8" h="1970938">
                      <a:moveTo>
                        <a:pt x="1838911" y="1478200"/>
                      </a:moveTo>
                      <a:cubicBezTo>
                        <a:pt x="1752483" y="1627868"/>
                        <a:pt x="1627821" y="1752524"/>
                        <a:pt x="1478204" y="1838911"/>
                      </a:cubicBezTo>
                      <a:lnTo>
                        <a:pt x="1330380" y="1582875"/>
                      </a:lnTo>
                      <a:cubicBezTo>
                        <a:pt x="1435147" y="1522378"/>
                        <a:pt x="1522406" y="1435114"/>
                        <a:pt x="1582877" y="1330383"/>
                      </a:cubicBezTo>
                      <a:lnTo>
                        <a:pt x="1838911" y="1478200"/>
                      </a:ln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solidFill>
                    <a:srgbClr val="EB6161"/>
                  </a:solidFill>
                  <a:bevel/>
                </a:ln>
              </p:spPr>
            </p:sp>
            <p:sp>
              <p:nvSpPr>
                <p:cNvPr id="550" name="Freeform 549"/>
                <p:cNvSpPr/>
                <p:nvPr/>
              </p:nvSpPr>
              <p:spPr>
                <a:xfrm>
                  <a:off x="3586531" y="2667561"/>
                  <a:ext cx="1970938" cy="197093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8" h="1970938">
                      <a:moveTo>
                        <a:pt x="1478200" y="1838911"/>
                      </a:moveTo>
                      <a:cubicBezTo>
                        <a:pt x="1333347" y="1922923"/>
                        <a:pt x="1165015" y="1970938"/>
                        <a:pt x="985469" y="1970938"/>
                      </a:cubicBezTo>
                      <a:lnTo>
                        <a:pt x="985469" y="1675291"/>
                      </a:lnTo>
                      <a:cubicBezTo>
                        <a:pt x="1111167" y="1675296"/>
                        <a:pt x="1229012" y="1641677"/>
                        <a:pt x="1330383" y="1582877"/>
                      </a:cubicBezTo>
                      <a:lnTo>
                        <a:pt x="1478200" y="1838911"/>
                      </a:ln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solidFill>
                    <a:srgbClr val="EB6161"/>
                  </a:solidFill>
                  <a:bevel/>
                </a:ln>
              </p:spPr>
            </p:sp>
            <p:sp>
              <p:nvSpPr>
                <p:cNvPr id="551" name="Freeform 550"/>
                <p:cNvSpPr/>
                <p:nvPr/>
              </p:nvSpPr>
              <p:spPr>
                <a:xfrm>
                  <a:off x="3586531" y="2667561"/>
                  <a:ext cx="1970938" cy="197093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70938" h="1970938">
                      <a:moveTo>
                        <a:pt x="985469" y="1970938"/>
                      </a:moveTo>
                      <a:cubicBezTo>
                        <a:pt x="805901" y="1970938"/>
                        <a:pt x="637550" y="1922911"/>
                        <a:pt x="492735" y="1838911"/>
                      </a:cubicBezTo>
                      <a:lnTo>
                        <a:pt x="640553" y="1582875"/>
                      </a:lnTo>
                      <a:cubicBezTo>
                        <a:pt x="741955" y="1641685"/>
                        <a:pt x="859787" y="1675296"/>
                        <a:pt x="985469" y="1675296"/>
                      </a:cubicBezTo>
                      <a:lnTo>
                        <a:pt x="985469" y="1970938"/>
                      </a:ln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solidFill>
                    <a:srgbClr val="EB6161"/>
                  </a:solidFill>
                  <a:bevel/>
                </a:ln>
              </p:spPr>
            </p:sp>
          </p:grpSp>
        </p:grpSp>
        <p:sp>
          <p:nvSpPr>
            <p:cNvPr id="186" name="Text 186"/>
            <p:cNvSpPr txBox="1"/>
            <p:nvPr/>
          </p:nvSpPr>
          <p:spPr>
            <a:xfrm>
              <a:off x="1685636" y="4851331"/>
              <a:ext cx="1335958" cy="5942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Replace your text here!Replace your text here!Replace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187" name="Text 187"/>
            <p:cNvSpPr txBox="1"/>
            <p:nvPr/>
          </p:nvSpPr>
          <p:spPr>
            <a:xfrm>
              <a:off x="2960796" y="1263311"/>
              <a:ext cx="3184400" cy="406627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3243" b="1">
                  <a:solidFill>
                    <a:srgbClr val="FFFFFF"/>
                  </a:solidFill>
                  <a:latin typeface="Arial"/>
                </a:rPr>
                <a:t>Add Your Title Here</a:t>
              </a:r>
            </a:p>
          </p:txBody>
        </p:sp>
        <p:sp>
          <p:nvSpPr>
            <p:cNvPr id="188" name="Text 188"/>
            <p:cNvSpPr txBox="1"/>
            <p:nvPr/>
          </p:nvSpPr>
          <p:spPr>
            <a:xfrm>
              <a:off x="2983596" y="1643309"/>
              <a:ext cx="3199600" cy="255338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lstStyle/>
            <a:p>
              <a:pPr algn="l">
                <a:lnSpc>
                  <a:spcPct val="100000"/>
                </a:lnSpc>
              </a:pPr>
              <a:r>
                <a:rPr sz="1419">
                  <a:solidFill>
                    <a:srgbClr val="FFFFFF"/>
                  </a:solidFill>
                  <a:latin typeface="Arial"/>
                </a:rPr>
                <a:t>Replace your text here!   Replace your text here!</a:t>
              </a:r>
            </a:p>
          </p:txBody>
        </p:sp>
        <p:sp>
          <p:nvSpPr>
            <p:cNvPr id="189" name="Text 189"/>
            <p:cNvSpPr txBox="1"/>
            <p:nvPr/>
          </p:nvSpPr>
          <p:spPr>
            <a:xfrm>
              <a:off x="3904015" y="4851331"/>
              <a:ext cx="1335958" cy="5942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Replace your text here!Replace your text here!Replace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190" name="Text 190"/>
            <p:cNvSpPr txBox="1"/>
            <p:nvPr/>
          </p:nvSpPr>
          <p:spPr>
            <a:xfrm>
              <a:off x="6119636" y="4851331"/>
              <a:ext cx="1335958" cy="5942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Replace your text here!Replace your text here!Replace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191" name="Text 191"/>
            <p:cNvSpPr txBox="1"/>
            <p:nvPr/>
          </p:nvSpPr>
          <p:spPr>
            <a:xfrm>
              <a:off x="4071795" y="3516235"/>
              <a:ext cx="1008003" cy="273596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925" b="1">
                  <a:solidFill>
                    <a:srgbClr val="424B5D"/>
                  </a:solidFill>
                  <a:latin typeface="Arial"/>
                </a:rPr>
                <a:t>Your  Title</a:t>
              </a:r>
            </a:p>
          </p:txBody>
        </p:sp>
        <p:sp>
          <p:nvSpPr>
            <p:cNvPr id="192" name="Text 192"/>
            <p:cNvSpPr txBox="1"/>
            <p:nvPr/>
          </p:nvSpPr>
          <p:spPr>
            <a:xfrm>
              <a:off x="6283608" y="3516235"/>
              <a:ext cx="1008003" cy="273596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925" b="1">
                  <a:solidFill>
                    <a:srgbClr val="424B5D"/>
                  </a:solidFill>
                  <a:latin typeface="Arial"/>
                </a:rPr>
                <a:t>Your  Title</a:t>
              </a:r>
            </a:p>
          </p:txBody>
        </p:sp>
        <p:sp>
          <p:nvSpPr>
            <p:cNvPr id="193" name="Text 193"/>
            <p:cNvSpPr txBox="1"/>
            <p:nvPr/>
          </p:nvSpPr>
          <p:spPr>
            <a:xfrm>
              <a:off x="1849616" y="3516235"/>
              <a:ext cx="1008003" cy="273596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925" b="1" dirty="0">
                  <a:solidFill>
                    <a:srgbClr val="424B5D"/>
                  </a:solidFill>
                  <a:latin typeface="Arial"/>
                </a:rPr>
                <a:t>Your  Title</a:t>
              </a:r>
            </a:p>
          </p:txBody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2814764E-E39D-7776-047E-B1E738AB0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135"/>
          <p:cNvGrpSpPr/>
          <p:nvPr/>
        </p:nvGrpSpPr>
        <p:grpSpPr>
          <a:xfrm>
            <a:off x="1832400" y="422918"/>
            <a:ext cx="8527200" cy="6012164"/>
            <a:chOff x="308400" y="422918"/>
            <a:chExt cx="8527200" cy="6012164"/>
          </a:xfrm>
        </p:grpSpPr>
        <p:sp>
          <p:nvSpPr>
            <p:cNvPr id="136" name="Freeform 135"/>
            <p:cNvSpPr/>
            <p:nvPr/>
          </p:nvSpPr>
          <p:spPr>
            <a:xfrm>
              <a:off x="308400" y="6267314"/>
              <a:ext cx="8527200" cy="167768"/>
            </a:xfrm>
            <a:custGeom>
              <a:avLst/>
              <a:gdLst/>
              <a:ahLst/>
              <a:cxnLst/>
              <a:rect l="0" t="0" r="0" b="0"/>
              <a:pathLst>
                <a:path w="8527200" h="167768">
                  <a:moveTo>
                    <a:pt x="0" y="0"/>
                  </a:moveTo>
                  <a:lnTo>
                    <a:pt x="8527200" y="0"/>
                  </a:lnTo>
                  <a:lnTo>
                    <a:pt x="8527200" y="167768"/>
                  </a:lnTo>
                  <a:lnTo>
                    <a:pt x="0" y="1677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7" name="Text 137"/>
            <p:cNvSpPr txBox="1"/>
            <p:nvPr/>
          </p:nvSpPr>
          <p:spPr>
            <a:xfrm>
              <a:off x="2786000" y="2102517"/>
              <a:ext cx="3572000" cy="1532327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5000" b="1" dirty="0">
                  <a:solidFill>
                    <a:srgbClr val="733D4D"/>
                  </a:solidFill>
                  <a:latin typeface="Arial"/>
                </a:rPr>
                <a:t>Add Your Title Here</a:t>
              </a:r>
            </a:p>
          </p:txBody>
        </p:sp>
        <p:grpSp>
          <p:nvGrpSpPr>
            <p:cNvPr id="141" name="Group 140"/>
            <p:cNvGrpSpPr/>
            <p:nvPr/>
          </p:nvGrpSpPr>
          <p:grpSpPr>
            <a:xfrm>
              <a:off x="312208" y="422918"/>
              <a:ext cx="8519600" cy="243200"/>
              <a:chOff x="312208" y="422918"/>
              <a:chExt cx="8519600" cy="243200"/>
            </a:xfrm>
          </p:grpSpPr>
          <p:sp>
            <p:nvSpPr>
              <p:cNvPr id="103" name="Freeform 102"/>
              <p:cNvSpPr/>
              <p:nvPr/>
            </p:nvSpPr>
            <p:spPr>
              <a:xfrm>
                <a:off x="312208" y="422918"/>
                <a:ext cx="2061956" cy="243200"/>
              </a:xfrm>
              <a:custGeom>
                <a:avLst/>
                <a:gdLst/>
                <a:ahLst/>
                <a:cxnLst/>
                <a:rect l="0" t="0" r="0" b="0"/>
                <a:pathLst>
                  <a:path w="2061956" h="243200">
                    <a:moveTo>
                      <a:pt x="0" y="0"/>
                    </a:moveTo>
                    <a:lnTo>
                      <a:pt x="2061956" y="0"/>
                    </a:lnTo>
                    <a:lnTo>
                      <a:pt x="2061956" y="243200"/>
                    </a:lnTo>
                    <a:lnTo>
                      <a:pt x="0" y="243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104" name="Freeform 103"/>
              <p:cNvSpPr/>
              <p:nvPr/>
            </p:nvSpPr>
            <p:spPr>
              <a:xfrm>
                <a:off x="2472356" y="422918"/>
                <a:ext cx="2061956" cy="243200"/>
              </a:xfrm>
              <a:custGeom>
                <a:avLst/>
                <a:gdLst/>
                <a:ahLst/>
                <a:cxnLst/>
                <a:rect l="0" t="0" r="0" b="0"/>
                <a:pathLst>
                  <a:path w="2061956" h="243200">
                    <a:moveTo>
                      <a:pt x="0" y="0"/>
                    </a:moveTo>
                    <a:lnTo>
                      <a:pt x="2061956" y="0"/>
                    </a:lnTo>
                    <a:lnTo>
                      <a:pt x="2061956" y="243200"/>
                    </a:lnTo>
                    <a:lnTo>
                      <a:pt x="0" y="243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  <p:sp>
            <p:nvSpPr>
              <p:cNvPr id="105" name="Freeform 104"/>
              <p:cNvSpPr/>
              <p:nvPr/>
            </p:nvSpPr>
            <p:spPr>
              <a:xfrm>
                <a:off x="4617296" y="422918"/>
                <a:ext cx="2061956" cy="243200"/>
              </a:xfrm>
              <a:custGeom>
                <a:avLst/>
                <a:gdLst/>
                <a:ahLst/>
                <a:cxnLst/>
                <a:rect l="0" t="0" r="0" b="0"/>
                <a:pathLst>
                  <a:path w="2061956" h="243200">
                    <a:moveTo>
                      <a:pt x="0" y="0"/>
                    </a:moveTo>
                    <a:lnTo>
                      <a:pt x="2061956" y="0"/>
                    </a:lnTo>
                    <a:lnTo>
                      <a:pt x="2061956" y="243200"/>
                    </a:lnTo>
                    <a:lnTo>
                      <a:pt x="0" y="243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106" name="Freeform 105"/>
              <p:cNvSpPr/>
              <p:nvPr/>
            </p:nvSpPr>
            <p:spPr>
              <a:xfrm>
                <a:off x="6769844" y="422918"/>
                <a:ext cx="2061956" cy="243200"/>
              </a:xfrm>
              <a:custGeom>
                <a:avLst/>
                <a:gdLst/>
                <a:ahLst/>
                <a:cxnLst/>
                <a:rect l="0" t="0" r="0" b="0"/>
                <a:pathLst>
                  <a:path w="2061956" h="243200">
                    <a:moveTo>
                      <a:pt x="0" y="0"/>
                    </a:moveTo>
                    <a:lnTo>
                      <a:pt x="2061956" y="0"/>
                    </a:lnTo>
                    <a:lnTo>
                      <a:pt x="2061956" y="243200"/>
                    </a:lnTo>
                    <a:lnTo>
                      <a:pt x="0" y="243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</p:grpSp>
        <p:grpSp>
          <p:nvGrpSpPr>
            <p:cNvPr id="142" name="Group 141"/>
            <p:cNvGrpSpPr/>
            <p:nvPr/>
          </p:nvGrpSpPr>
          <p:grpSpPr>
            <a:xfrm>
              <a:off x="2451600" y="1646518"/>
              <a:ext cx="4240792" cy="98800"/>
              <a:chOff x="2451600" y="1646518"/>
              <a:chExt cx="4240792" cy="98800"/>
            </a:xfrm>
          </p:grpSpPr>
          <p:sp>
            <p:nvSpPr>
              <p:cNvPr id="143" name="Freeform 142"/>
              <p:cNvSpPr/>
              <p:nvPr/>
            </p:nvSpPr>
            <p:spPr>
              <a:xfrm>
                <a:off x="2451602" y="1646518"/>
                <a:ext cx="1026380" cy="98800"/>
              </a:xfrm>
              <a:custGeom>
                <a:avLst/>
                <a:gdLst/>
                <a:ahLst/>
                <a:cxnLst/>
                <a:rect l="0" t="0" r="0" b="0"/>
                <a:pathLst>
                  <a:path w="1026380" h="98800">
                    <a:moveTo>
                      <a:pt x="0" y="0"/>
                    </a:moveTo>
                    <a:lnTo>
                      <a:pt x="1026380" y="0"/>
                    </a:lnTo>
                    <a:lnTo>
                      <a:pt x="1026380" y="98800"/>
                    </a:lnTo>
                    <a:lnTo>
                      <a:pt x="0" y="98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144" name="Freeform 143"/>
              <p:cNvSpPr/>
              <p:nvPr/>
            </p:nvSpPr>
            <p:spPr>
              <a:xfrm>
                <a:off x="3526856" y="1646518"/>
                <a:ext cx="1026380" cy="98800"/>
              </a:xfrm>
              <a:custGeom>
                <a:avLst/>
                <a:gdLst/>
                <a:ahLst/>
                <a:cxnLst/>
                <a:rect l="0" t="0" r="0" b="0"/>
                <a:pathLst>
                  <a:path w="1026380" h="98800">
                    <a:moveTo>
                      <a:pt x="0" y="0"/>
                    </a:moveTo>
                    <a:lnTo>
                      <a:pt x="1026380" y="0"/>
                    </a:lnTo>
                    <a:lnTo>
                      <a:pt x="1026380" y="98800"/>
                    </a:lnTo>
                    <a:lnTo>
                      <a:pt x="0" y="98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  <p:sp>
            <p:nvSpPr>
              <p:cNvPr id="145" name="Freeform 144"/>
              <p:cNvSpPr/>
              <p:nvPr/>
            </p:nvSpPr>
            <p:spPr>
              <a:xfrm>
                <a:off x="4594542" y="1646518"/>
                <a:ext cx="1026380" cy="98800"/>
              </a:xfrm>
              <a:custGeom>
                <a:avLst/>
                <a:gdLst/>
                <a:ahLst/>
                <a:cxnLst/>
                <a:rect l="0" t="0" r="0" b="0"/>
                <a:pathLst>
                  <a:path w="1026380" h="98800">
                    <a:moveTo>
                      <a:pt x="0" y="0"/>
                    </a:moveTo>
                    <a:lnTo>
                      <a:pt x="1026380" y="0"/>
                    </a:lnTo>
                    <a:lnTo>
                      <a:pt x="1026380" y="98800"/>
                    </a:lnTo>
                    <a:lnTo>
                      <a:pt x="0" y="98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146" name="Freeform 145"/>
              <p:cNvSpPr/>
              <p:nvPr/>
            </p:nvSpPr>
            <p:spPr>
              <a:xfrm>
                <a:off x="5666013" y="1646518"/>
                <a:ext cx="1026380" cy="98800"/>
              </a:xfrm>
              <a:custGeom>
                <a:avLst/>
                <a:gdLst/>
                <a:ahLst/>
                <a:cxnLst/>
                <a:rect l="0" t="0" r="0" b="0"/>
                <a:pathLst>
                  <a:path w="1026380" h="98800">
                    <a:moveTo>
                      <a:pt x="0" y="0"/>
                    </a:moveTo>
                    <a:lnTo>
                      <a:pt x="1026380" y="0"/>
                    </a:lnTo>
                    <a:lnTo>
                      <a:pt x="1026380" y="98800"/>
                    </a:lnTo>
                    <a:lnTo>
                      <a:pt x="0" y="98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</p:grpSp>
        <p:grpSp>
          <p:nvGrpSpPr>
            <p:cNvPr id="157" name="Group 156"/>
            <p:cNvGrpSpPr/>
            <p:nvPr/>
          </p:nvGrpSpPr>
          <p:grpSpPr>
            <a:xfrm flipH="1" flipV="1">
              <a:off x="6593592" y="1793190"/>
              <a:ext cx="98800" cy="2097851"/>
              <a:chOff x="6593592" y="1793190"/>
              <a:chExt cx="98800" cy="2097851"/>
            </a:xfrm>
          </p:grpSpPr>
          <p:sp>
            <p:nvSpPr>
              <p:cNvPr id="155" name="Freeform 154"/>
              <p:cNvSpPr/>
              <p:nvPr/>
            </p:nvSpPr>
            <p:spPr>
              <a:xfrm rot="-5400000">
                <a:off x="6129802" y="3328451"/>
                <a:ext cx="1026380" cy="98800"/>
              </a:xfrm>
              <a:custGeom>
                <a:avLst/>
                <a:gdLst/>
                <a:ahLst/>
                <a:cxnLst/>
                <a:rect l="0" t="0" r="0" b="0"/>
                <a:pathLst>
                  <a:path w="1026380" h="98800">
                    <a:moveTo>
                      <a:pt x="0" y="0"/>
                    </a:moveTo>
                    <a:lnTo>
                      <a:pt x="1026380" y="0"/>
                    </a:lnTo>
                    <a:lnTo>
                      <a:pt x="1026380" y="98800"/>
                    </a:lnTo>
                    <a:lnTo>
                      <a:pt x="0" y="98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156" name="Freeform 155"/>
              <p:cNvSpPr/>
              <p:nvPr/>
            </p:nvSpPr>
            <p:spPr>
              <a:xfrm rot="-5400000">
                <a:off x="6129802" y="2256981"/>
                <a:ext cx="1026380" cy="98800"/>
              </a:xfrm>
              <a:custGeom>
                <a:avLst/>
                <a:gdLst/>
                <a:ahLst/>
                <a:cxnLst/>
                <a:rect l="0" t="0" r="0" b="0"/>
                <a:pathLst>
                  <a:path w="1026380" h="98800">
                    <a:moveTo>
                      <a:pt x="0" y="0"/>
                    </a:moveTo>
                    <a:lnTo>
                      <a:pt x="1026380" y="0"/>
                    </a:lnTo>
                    <a:lnTo>
                      <a:pt x="1026380" y="98800"/>
                    </a:lnTo>
                    <a:lnTo>
                      <a:pt x="0" y="98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</p:grpSp>
        <p:grpSp>
          <p:nvGrpSpPr>
            <p:cNvPr id="158" name="Group 157"/>
            <p:cNvGrpSpPr/>
            <p:nvPr/>
          </p:nvGrpSpPr>
          <p:grpSpPr>
            <a:xfrm>
              <a:off x="2451608" y="1791298"/>
              <a:ext cx="98800" cy="2101636"/>
              <a:chOff x="2451608" y="1791298"/>
              <a:chExt cx="98800" cy="2101636"/>
            </a:xfrm>
          </p:grpSpPr>
          <p:sp>
            <p:nvSpPr>
              <p:cNvPr id="153" name="Freeform 152"/>
              <p:cNvSpPr/>
              <p:nvPr/>
            </p:nvSpPr>
            <p:spPr>
              <a:xfrm rot="-5400000">
                <a:off x="1987818" y="3330343"/>
                <a:ext cx="1026380" cy="98800"/>
              </a:xfrm>
              <a:custGeom>
                <a:avLst/>
                <a:gdLst/>
                <a:ahLst/>
                <a:cxnLst/>
                <a:rect l="0" t="0" r="0" b="0"/>
                <a:pathLst>
                  <a:path w="1026380" h="98800">
                    <a:moveTo>
                      <a:pt x="0" y="0"/>
                    </a:moveTo>
                    <a:lnTo>
                      <a:pt x="1026380" y="0"/>
                    </a:lnTo>
                    <a:lnTo>
                      <a:pt x="1026380" y="98800"/>
                    </a:lnTo>
                    <a:lnTo>
                      <a:pt x="0" y="98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154" name="Freeform 153"/>
              <p:cNvSpPr/>
              <p:nvPr/>
            </p:nvSpPr>
            <p:spPr>
              <a:xfrm rot="-5400000">
                <a:off x="1987818" y="2255088"/>
                <a:ext cx="1026380" cy="98800"/>
              </a:xfrm>
              <a:custGeom>
                <a:avLst/>
                <a:gdLst/>
                <a:ahLst/>
                <a:cxnLst/>
                <a:rect l="0" t="0" r="0" b="0"/>
                <a:pathLst>
                  <a:path w="1026380" h="98800">
                    <a:moveTo>
                      <a:pt x="0" y="0"/>
                    </a:moveTo>
                    <a:lnTo>
                      <a:pt x="1026380" y="0"/>
                    </a:lnTo>
                    <a:lnTo>
                      <a:pt x="1026380" y="98800"/>
                    </a:lnTo>
                    <a:lnTo>
                      <a:pt x="0" y="98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</p:grpSp>
        <p:grpSp>
          <p:nvGrpSpPr>
            <p:cNvPr id="172" name="Group 171"/>
            <p:cNvGrpSpPr/>
            <p:nvPr/>
          </p:nvGrpSpPr>
          <p:grpSpPr>
            <a:xfrm>
              <a:off x="2451600" y="4348318"/>
              <a:ext cx="4240792" cy="737200"/>
              <a:chOff x="2451600" y="4348318"/>
              <a:chExt cx="4240792" cy="737200"/>
            </a:xfrm>
          </p:grpSpPr>
          <p:grpSp>
            <p:nvGrpSpPr>
              <p:cNvPr id="147" name="Group 146"/>
              <p:cNvGrpSpPr/>
              <p:nvPr/>
            </p:nvGrpSpPr>
            <p:grpSpPr>
              <a:xfrm flipH="1">
                <a:off x="2451600" y="4348318"/>
                <a:ext cx="4240792" cy="98800"/>
                <a:chOff x="2451600" y="4348318"/>
                <a:chExt cx="4240792" cy="98800"/>
              </a:xfrm>
            </p:grpSpPr>
            <p:sp>
              <p:nvSpPr>
                <p:cNvPr id="148" name="Freeform 147"/>
                <p:cNvSpPr/>
                <p:nvPr/>
              </p:nvSpPr>
              <p:spPr>
                <a:xfrm>
                  <a:off x="2451602" y="4348318"/>
                  <a:ext cx="1026380" cy="98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6380" h="98800">
                      <a:moveTo>
                        <a:pt x="0" y="0"/>
                      </a:moveTo>
                      <a:lnTo>
                        <a:pt x="1026380" y="0"/>
                      </a:lnTo>
                      <a:lnTo>
                        <a:pt x="1026380" y="98800"/>
                      </a:lnTo>
                      <a:lnTo>
                        <a:pt x="0" y="988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E5B5D"/>
                </a:solidFill>
                <a:ln w="7600" cap="flat">
                  <a:solidFill>
                    <a:srgbClr val="EE5B5D"/>
                  </a:solidFill>
                  <a:bevel/>
                </a:ln>
              </p:spPr>
            </p:sp>
            <p:sp>
              <p:nvSpPr>
                <p:cNvPr id="149" name="Freeform 148"/>
                <p:cNvSpPr/>
                <p:nvPr/>
              </p:nvSpPr>
              <p:spPr>
                <a:xfrm>
                  <a:off x="3526856" y="4348318"/>
                  <a:ext cx="1026380" cy="98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6380" h="98800">
                      <a:moveTo>
                        <a:pt x="0" y="0"/>
                      </a:moveTo>
                      <a:lnTo>
                        <a:pt x="1026380" y="0"/>
                      </a:lnTo>
                      <a:lnTo>
                        <a:pt x="1026380" y="98800"/>
                      </a:lnTo>
                      <a:lnTo>
                        <a:pt x="0" y="988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CD9BA"/>
                </a:solidFill>
                <a:ln w="7600" cap="flat">
                  <a:solidFill>
                    <a:srgbClr val="FCD9BA"/>
                  </a:solidFill>
                  <a:bevel/>
                </a:ln>
              </p:spPr>
            </p:sp>
            <p:sp>
              <p:nvSpPr>
                <p:cNvPr id="150" name="Freeform 149"/>
                <p:cNvSpPr/>
                <p:nvPr/>
              </p:nvSpPr>
              <p:spPr>
                <a:xfrm>
                  <a:off x="4594542" y="4348318"/>
                  <a:ext cx="1026380" cy="98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6380" h="98800">
                      <a:moveTo>
                        <a:pt x="0" y="0"/>
                      </a:moveTo>
                      <a:lnTo>
                        <a:pt x="1026380" y="0"/>
                      </a:lnTo>
                      <a:lnTo>
                        <a:pt x="1026380" y="98800"/>
                      </a:lnTo>
                      <a:lnTo>
                        <a:pt x="0" y="988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33D4D"/>
                </a:solidFill>
                <a:ln w="7600" cap="flat">
                  <a:solidFill>
                    <a:srgbClr val="733D4D"/>
                  </a:solidFill>
                  <a:bevel/>
                </a:ln>
              </p:spPr>
            </p:sp>
            <p:sp>
              <p:nvSpPr>
                <p:cNvPr id="151" name="Freeform 150"/>
                <p:cNvSpPr/>
                <p:nvPr/>
              </p:nvSpPr>
              <p:spPr>
                <a:xfrm>
                  <a:off x="5666013" y="4348318"/>
                  <a:ext cx="1026380" cy="98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6380" h="98800">
                      <a:moveTo>
                        <a:pt x="0" y="0"/>
                      </a:moveTo>
                      <a:lnTo>
                        <a:pt x="1026380" y="0"/>
                      </a:lnTo>
                      <a:lnTo>
                        <a:pt x="1026380" y="98800"/>
                      </a:lnTo>
                      <a:lnTo>
                        <a:pt x="0" y="988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99A6E"/>
                </a:solidFill>
                <a:ln w="7600" cap="flat">
                  <a:solidFill>
                    <a:srgbClr val="F99A6E"/>
                  </a:solidFill>
                  <a:bevel/>
                </a:ln>
              </p:spPr>
            </p:sp>
          </p:grpSp>
          <p:sp>
            <p:nvSpPr>
              <p:cNvPr id="167" name="Freeform 166"/>
              <p:cNvSpPr/>
              <p:nvPr/>
            </p:nvSpPr>
            <p:spPr>
              <a:xfrm flipH="1">
                <a:off x="5666012" y="4986718"/>
                <a:ext cx="1026380" cy="98800"/>
              </a:xfrm>
              <a:custGeom>
                <a:avLst/>
                <a:gdLst/>
                <a:ahLst/>
                <a:cxnLst/>
                <a:rect l="0" t="0" r="0" b="0"/>
                <a:pathLst>
                  <a:path w="1026380" h="98800">
                    <a:moveTo>
                      <a:pt x="0" y="0"/>
                    </a:moveTo>
                    <a:lnTo>
                      <a:pt x="1026380" y="0"/>
                    </a:lnTo>
                    <a:lnTo>
                      <a:pt x="1026380" y="98800"/>
                    </a:lnTo>
                    <a:lnTo>
                      <a:pt x="0" y="98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grpSp>
            <p:nvGrpSpPr>
              <p:cNvPr id="169" name="Group 168"/>
              <p:cNvGrpSpPr/>
              <p:nvPr/>
            </p:nvGrpSpPr>
            <p:grpSpPr>
              <a:xfrm flipH="1">
                <a:off x="3523071" y="4561118"/>
                <a:ext cx="3169322" cy="98800"/>
                <a:chOff x="3523071" y="4561118"/>
                <a:chExt cx="3169322" cy="98800"/>
              </a:xfrm>
            </p:grpSpPr>
            <p:sp>
              <p:nvSpPr>
                <p:cNvPr id="160" name="Freeform 159"/>
                <p:cNvSpPr/>
                <p:nvPr/>
              </p:nvSpPr>
              <p:spPr>
                <a:xfrm>
                  <a:off x="3523070" y="4561118"/>
                  <a:ext cx="1026380" cy="98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6380" h="98800">
                      <a:moveTo>
                        <a:pt x="0" y="0"/>
                      </a:moveTo>
                      <a:lnTo>
                        <a:pt x="1026380" y="0"/>
                      </a:lnTo>
                      <a:lnTo>
                        <a:pt x="1026380" y="98800"/>
                      </a:lnTo>
                      <a:lnTo>
                        <a:pt x="0" y="988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E5B5D"/>
                </a:solidFill>
                <a:ln w="7600" cap="flat">
                  <a:solidFill>
                    <a:srgbClr val="EE5B5D"/>
                  </a:solidFill>
                  <a:bevel/>
                </a:ln>
              </p:spPr>
            </p:sp>
            <p:sp>
              <p:nvSpPr>
                <p:cNvPr id="161" name="Freeform 160"/>
                <p:cNvSpPr/>
                <p:nvPr/>
              </p:nvSpPr>
              <p:spPr>
                <a:xfrm>
                  <a:off x="4598326" y="4561118"/>
                  <a:ext cx="1026380" cy="98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6380" h="98800">
                      <a:moveTo>
                        <a:pt x="0" y="0"/>
                      </a:moveTo>
                      <a:lnTo>
                        <a:pt x="1026380" y="0"/>
                      </a:lnTo>
                      <a:lnTo>
                        <a:pt x="1026380" y="98800"/>
                      </a:lnTo>
                      <a:lnTo>
                        <a:pt x="0" y="988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CD9BA"/>
                </a:solidFill>
                <a:ln w="7600" cap="flat">
                  <a:solidFill>
                    <a:srgbClr val="FCD9BA"/>
                  </a:solidFill>
                  <a:bevel/>
                </a:ln>
              </p:spPr>
            </p:sp>
            <p:sp>
              <p:nvSpPr>
                <p:cNvPr id="162" name="Freeform 161"/>
                <p:cNvSpPr/>
                <p:nvPr/>
              </p:nvSpPr>
              <p:spPr>
                <a:xfrm>
                  <a:off x="5666012" y="4561118"/>
                  <a:ext cx="1026380" cy="98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6380" h="98800">
                      <a:moveTo>
                        <a:pt x="0" y="0"/>
                      </a:moveTo>
                      <a:lnTo>
                        <a:pt x="1026380" y="0"/>
                      </a:lnTo>
                      <a:lnTo>
                        <a:pt x="1026380" y="98800"/>
                      </a:lnTo>
                      <a:lnTo>
                        <a:pt x="0" y="988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33D4D"/>
                </a:solidFill>
                <a:ln w="7600" cap="flat">
                  <a:solidFill>
                    <a:srgbClr val="733D4D"/>
                  </a:solidFill>
                  <a:bevel/>
                </a:ln>
              </p:spPr>
            </p:sp>
          </p:grpSp>
          <p:grpSp>
            <p:nvGrpSpPr>
              <p:cNvPr id="170" name="Group 169"/>
              <p:cNvGrpSpPr/>
              <p:nvPr/>
            </p:nvGrpSpPr>
            <p:grpSpPr>
              <a:xfrm flipH="1">
                <a:off x="4590764" y="4773918"/>
                <a:ext cx="2101628" cy="98800"/>
                <a:chOff x="4590764" y="4773918"/>
                <a:chExt cx="2101628" cy="98800"/>
              </a:xfrm>
            </p:grpSpPr>
            <p:sp>
              <p:nvSpPr>
                <p:cNvPr id="164" name="Freeform 163"/>
                <p:cNvSpPr/>
                <p:nvPr/>
              </p:nvSpPr>
              <p:spPr>
                <a:xfrm>
                  <a:off x="4590764" y="4773918"/>
                  <a:ext cx="1026380" cy="98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6380" h="98800">
                      <a:moveTo>
                        <a:pt x="0" y="0"/>
                      </a:moveTo>
                      <a:lnTo>
                        <a:pt x="1026380" y="0"/>
                      </a:lnTo>
                      <a:lnTo>
                        <a:pt x="1026380" y="98800"/>
                      </a:lnTo>
                      <a:lnTo>
                        <a:pt x="0" y="988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E5B5D"/>
                </a:solidFill>
                <a:ln w="7600" cap="flat">
                  <a:solidFill>
                    <a:srgbClr val="EE5B5D"/>
                  </a:solidFill>
                  <a:bevel/>
                </a:ln>
              </p:spPr>
            </p:sp>
            <p:sp>
              <p:nvSpPr>
                <p:cNvPr id="165" name="Freeform 164"/>
                <p:cNvSpPr/>
                <p:nvPr/>
              </p:nvSpPr>
              <p:spPr>
                <a:xfrm>
                  <a:off x="5666012" y="4773918"/>
                  <a:ext cx="1026380" cy="98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6380" h="98800">
                      <a:moveTo>
                        <a:pt x="0" y="0"/>
                      </a:moveTo>
                      <a:lnTo>
                        <a:pt x="1026380" y="0"/>
                      </a:lnTo>
                      <a:lnTo>
                        <a:pt x="1026380" y="98800"/>
                      </a:lnTo>
                      <a:lnTo>
                        <a:pt x="0" y="988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CD9BA"/>
                </a:solidFill>
                <a:ln w="7600" cap="flat">
                  <a:solidFill>
                    <a:srgbClr val="FCD9BA"/>
                  </a:solidFill>
                  <a:bevel/>
                </a:ln>
              </p:spPr>
            </p:sp>
          </p:grpSp>
        </p:grpSp>
      </p:grpSp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485D0455-3E65-8FD3-BBBB-72EC84CEA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roup133"/>
          <p:cNvGrpSpPr/>
          <p:nvPr/>
        </p:nvGrpSpPr>
        <p:grpSpPr>
          <a:xfrm>
            <a:off x="2427163" y="855619"/>
            <a:ext cx="7337677" cy="5156279"/>
            <a:chOff x="903162" y="855618"/>
            <a:chExt cx="7337677" cy="5156279"/>
          </a:xfrm>
        </p:grpSpPr>
        <p:sp>
          <p:nvSpPr>
            <p:cNvPr id="134" name="Text 134"/>
            <p:cNvSpPr txBox="1"/>
            <p:nvPr/>
          </p:nvSpPr>
          <p:spPr>
            <a:xfrm>
              <a:off x="1381895" y="878928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903162" y="855618"/>
              <a:ext cx="282457" cy="314173"/>
              <a:chOff x="903162" y="855618"/>
              <a:chExt cx="282457" cy="314173"/>
            </a:xfrm>
          </p:grpSpPr>
          <p:sp>
            <p:nvSpPr>
              <p:cNvPr id="103" name="Freeform 102"/>
              <p:cNvSpPr/>
              <p:nvPr/>
            </p:nvSpPr>
            <p:spPr>
              <a:xfrm>
                <a:off x="903163" y="855618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104" name="Freeform 103"/>
              <p:cNvSpPr/>
              <p:nvPr/>
            </p:nvSpPr>
            <p:spPr>
              <a:xfrm>
                <a:off x="976211" y="855618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  <p:sp>
            <p:nvSpPr>
              <p:cNvPr id="105" name="Freeform 104"/>
              <p:cNvSpPr/>
              <p:nvPr/>
            </p:nvSpPr>
            <p:spPr>
              <a:xfrm>
                <a:off x="1046014" y="855618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106" name="Freeform 105"/>
              <p:cNvSpPr/>
              <p:nvPr/>
            </p:nvSpPr>
            <p:spPr>
              <a:xfrm>
                <a:off x="1117440" y="855618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</p:grpSp>
        <p:grpSp>
          <p:nvGrpSpPr>
            <p:cNvPr id="107" name="Circle 2"/>
            <p:cNvGrpSpPr/>
            <p:nvPr/>
          </p:nvGrpSpPr>
          <p:grpSpPr>
            <a:xfrm>
              <a:off x="3721486" y="2524023"/>
              <a:ext cx="2521148" cy="2521148"/>
              <a:chOff x="3721486" y="2524023"/>
              <a:chExt cx="2521148" cy="2521148"/>
            </a:xfrm>
          </p:grpSpPr>
          <p:grpSp>
            <p:nvGrpSpPr>
              <p:cNvPr id="135" name="Group 135"/>
              <p:cNvGrpSpPr/>
              <p:nvPr/>
            </p:nvGrpSpPr>
            <p:grpSpPr>
              <a:xfrm>
                <a:off x="3721486" y="2524023"/>
                <a:ext cx="2521148" cy="2521148"/>
                <a:chOff x="3721486" y="2524023"/>
                <a:chExt cx="2521148" cy="2521148"/>
              </a:xfrm>
            </p:grpSpPr>
            <p:sp>
              <p:nvSpPr>
                <p:cNvPr id="108" name="ArcArrow"/>
                <p:cNvSpPr/>
                <p:nvPr/>
              </p:nvSpPr>
              <p:spPr>
                <a:xfrm>
                  <a:off x="3721486" y="2524023"/>
                  <a:ext cx="2521148" cy="252114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521148" h="2521148">
                      <a:moveTo>
                        <a:pt x="2521095" y="1271571"/>
                      </a:moveTo>
                      <a:cubicBezTo>
                        <a:pt x="2518825" y="1536461"/>
                        <a:pt x="2434885" y="1781805"/>
                        <a:pt x="2293176" y="1983610"/>
                      </a:cubicBezTo>
                      <a:lnTo>
                        <a:pt x="2259412" y="2259412"/>
                      </a:lnTo>
                      <a:lnTo>
                        <a:pt x="1983608" y="2293171"/>
                      </a:lnTo>
                      <a:cubicBezTo>
                        <a:pt x="1781769" y="2434903"/>
                        <a:pt x="1536414" y="2518837"/>
                        <a:pt x="1271574" y="2521100"/>
                      </a:cubicBezTo>
                      <a:lnTo>
                        <a:pt x="1267802" y="2088913"/>
                      </a:lnTo>
                      <a:cubicBezTo>
                        <a:pt x="1441871" y="2087425"/>
                        <a:pt x="1603097" y="2032264"/>
                        <a:pt x="1735712" y="1939141"/>
                      </a:cubicBezTo>
                      <a:lnTo>
                        <a:pt x="1738842" y="1738842"/>
                      </a:lnTo>
                      <a:lnTo>
                        <a:pt x="1939140" y="1735711"/>
                      </a:lnTo>
                      <a:cubicBezTo>
                        <a:pt x="2032276" y="1603073"/>
                        <a:pt x="2087432" y="1441840"/>
                        <a:pt x="2088920" y="1267803"/>
                      </a:cubicBezTo>
                      <a:lnTo>
                        <a:pt x="2521095" y="1271571"/>
                      </a:lnTo>
                      <a:close/>
                    </a:path>
                  </a:pathLst>
                </a:custGeom>
                <a:solidFill>
                  <a:srgbClr val="F99A6E"/>
                </a:solidFill>
                <a:ln w="7600" cap="flat">
                  <a:solidFill>
                    <a:srgbClr val="F99A6E"/>
                  </a:solidFill>
                  <a:bevel/>
                </a:ln>
              </p:spPr>
              <p:txBody>
                <a:bodyPr/>
                <a:lstStyle/>
                <a:p>
                  <a:endParaRPr lang="en-CO" dirty="0"/>
                </a:p>
              </p:txBody>
            </p:sp>
            <p:sp>
              <p:nvSpPr>
                <p:cNvPr id="136" name="Text 136"/>
                <p:cNvSpPr txBox="1"/>
                <p:nvPr/>
              </p:nvSpPr>
              <p:spPr>
                <a:xfrm rot="-2700000">
                  <a:off x="5550274" y="4413611"/>
                  <a:ext cx="304000" cy="18240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800" dirty="0">
                      <a:solidFill>
                        <a:srgbClr val="FFFF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Text</a:t>
                  </a:r>
                </a:p>
              </p:txBody>
            </p:sp>
          </p:grpSp>
          <p:grpSp>
            <p:nvGrpSpPr>
              <p:cNvPr id="137" name="Group 137"/>
              <p:cNvGrpSpPr/>
              <p:nvPr/>
            </p:nvGrpSpPr>
            <p:grpSpPr>
              <a:xfrm>
                <a:off x="3721486" y="2524023"/>
                <a:ext cx="2521148" cy="2521148"/>
                <a:chOff x="3721486" y="2524023"/>
                <a:chExt cx="2521148" cy="2521148"/>
              </a:xfrm>
            </p:grpSpPr>
            <p:sp>
              <p:nvSpPr>
                <p:cNvPr id="109" name="ArcArrow"/>
                <p:cNvSpPr/>
                <p:nvPr/>
              </p:nvSpPr>
              <p:spPr>
                <a:xfrm>
                  <a:off x="3721486" y="2524023"/>
                  <a:ext cx="2521148" cy="252114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521148" h="2521148">
                      <a:moveTo>
                        <a:pt x="1249569" y="2521095"/>
                      </a:moveTo>
                      <a:cubicBezTo>
                        <a:pt x="984687" y="2518825"/>
                        <a:pt x="739343" y="2434885"/>
                        <a:pt x="537538" y="2293176"/>
                      </a:cubicBezTo>
                      <a:lnTo>
                        <a:pt x="261733" y="2259412"/>
                      </a:lnTo>
                      <a:lnTo>
                        <a:pt x="227972" y="1983608"/>
                      </a:lnTo>
                      <a:cubicBezTo>
                        <a:pt x="86245" y="1781769"/>
                        <a:pt x="2311" y="1536414"/>
                        <a:pt x="48" y="1271574"/>
                      </a:cubicBezTo>
                      <a:lnTo>
                        <a:pt x="432229" y="1267802"/>
                      </a:lnTo>
                      <a:cubicBezTo>
                        <a:pt x="433723" y="1441871"/>
                        <a:pt x="488884" y="1603097"/>
                        <a:pt x="582007" y="1735712"/>
                      </a:cubicBezTo>
                      <a:lnTo>
                        <a:pt x="782306" y="1738842"/>
                      </a:lnTo>
                      <a:lnTo>
                        <a:pt x="785437" y="1939140"/>
                      </a:lnTo>
                      <a:cubicBezTo>
                        <a:pt x="918075" y="2032276"/>
                        <a:pt x="1079308" y="2087432"/>
                        <a:pt x="1253345" y="2088920"/>
                      </a:cubicBezTo>
                      <a:lnTo>
                        <a:pt x="1249569" y="2521095"/>
                      </a:lnTo>
                      <a:close/>
                    </a:path>
                  </a:pathLst>
                </a:custGeom>
                <a:solidFill>
                  <a:srgbClr val="EE5B5D"/>
                </a:solidFill>
                <a:ln w="7600" cap="flat">
                  <a:solidFill>
                    <a:srgbClr val="EE5B5D"/>
                  </a:solidFill>
                  <a:bevel/>
                </a:ln>
              </p:spPr>
            </p:sp>
            <p:sp>
              <p:nvSpPr>
                <p:cNvPr id="138" name="Text 138"/>
                <p:cNvSpPr txBox="1"/>
                <p:nvPr/>
              </p:nvSpPr>
              <p:spPr>
                <a:xfrm rot="2700000">
                  <a:off x="4109841" y="4413611"/>
                  <a:ext cx="304000" cy="18240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900" dirty="0">
                      <a:solidFill>
                        <a:srgbClr val="FFFF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Text</a:t>
                  </a:r>
                  <a:endPara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39" name="Group 139"/>
              <p:cNvGrpSpPr/>
              <p:nvPr/>
            </p:nvGrpSpPr>
            <p:grpSpPr>
              <a:xfrm>
                <a:off x="3721486" y="2524023"/>
                <a:ext cx="2521148" cy="2521148"/>
                <a:chOff x="3721486" y="2524023"/>
                <a:chExt cx="2521148" cy="2521148"/>
              </a:xfrm>
            </p:grpSpPr>
            <p:sp>
              <p:nvSpPr>
                <p:cNvPr id="110" name="ArcArrow"/>
                <p:cNvSpPr/>
                <p:nvPr/>
              </p:nvSpPr>
              <p:spPr>
                <a:xfrm>
                  <a:off x="3721486" y="2524023"/>
                  <a:ext cx="2521148" cy="252114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521148" h="2521148">
                      <a:moveTo>
                        <a:pt x="48" y="1249569"/>
                      </a:moveTo>
                      <a:cubicBezTo>
                        <a:pt x="2323" y="984687"/>
                        <a:pt x="86263" y="739343"/>
                        <a:pt x="227972" y="537538"/>
                      </a:cubicBezTo>
                      <a:lnTo>
                        <a:pt x="261733" y="261733"/>
                      </a:lnTo>
                      <a:lnTo>
                        <a:pt x="537537" y="227972"/>
                      </a:lnTo>
                      <a:cubicBezTo>
                        <a:pt x="739379" y="86245"/>
                        <a:pt x="984734" y="2311"/>
                        <a:pt x="1249574" y="48"/>
                      </a:cubicBezTo>
                      <a:lnTo>
                        <a:pt x="1253346" y="432229"/>
                      </a:lnTo>
                      <a:cubicBezTo>
                        <a:pt x="1079277" y="433723"/>
                        <a:pt x="918051" y="488884"/>
                        <a:pt x="785436" y="582007"/>
                      </a:cubicBezTo>
                      <a:lnTo>
                        <a:pt x="782306" y="782306"/>
                      </a:lnTo>
                      <a:lnTo>
                        <a:pt x="582007" y="785437"/>
                      </a:lnTo>
                      <a:cubicBezTo>
                        <a:pt x="488872" y="918075"/>
                        <a:pt x="433716" y="1079308"/>
                        <a:pt x="432228" y="1253345"/>
                      </a:cubicBezTo>
                      <a:lnTo>
                        <a:pt x="48" y="1249569"/>
                      </a:lnTo>
                      <a:close/>
                    </a:path>
                  </a:pathLst>
                </a:custGeom>
                <a:solidFill>
                  <a:srgbClr val="FCD9BA"/>
                </a:solidFill>
                <a:ln w="7600" cap="flat">
                  <a:solidFill>
                    <a:srgbClr val="FCD9BA"/>
                  </a:solidFill>
                  <a:bevel/>
                </a:ln>
              </p:spPr>
            </p:sp>
            <p:sp>
              <p:nvSpPr>
                <p:cNvPr id="140" name="Text 140"/>
                <p:cNvSpPr txBox="1"/>
                <p:nvPr/>
              </p:nvSpPr>
              <p:spPr>
                <a:xfrm rot="-2700000">
                  <a:off x="4109841" y="2973178"/>
                  <a:ext cx="304000" cy="18240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900" dirty="0">
                      <a:solidFill>
                        <a:srgbClr val="FFFF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Text</a:t>
                  </a:r>
                  <a:endParaRPr sz="100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41" name="Group 141"/>
              <p:cNvGrpSpPr/>
              <p:nvPr/>
            </p:nvGrpSpPr>
            <p:grpSpPr>
              <a:xfrm>
                <a:off x="3721486" y="2524023"/>
                <a:ext cx="2521148" cy="2521148"/>
                <a:chOff x="3721486" y="2524023"/>
                <a:chExt cx="2521148" cy="2521148"/>
              </a:xfrm>
            </p:grpSpPr>
            <p:sp>
              <p:nvSpPr>
                <p:cNvPr id="111" name="ArcArrow"/>
                <p:cNvSpPr/>
                <p:nvPr/>
              </p:nvSpPr>
              <p:spPr>
                <a:xfrm>
                  <a:off x="3721486" y="2524023"/>
                  <a:ext cx="2521148" cy="252114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521148" h="2521148">
                      <a:moveTo>
                        <a:pt x="1271571" y="48"/>
                      </a:moveTo>
                      <a:cubicBezTo>
                        <a:pt x="1536461" y="2323"/>
                        <a:pt x="1781805" y="86263"/>
                        <a:pt x="1983610" y="227972"/>
                      </a:cubicBezTo>
                      <a:lnTo>
                        <a:pt x="2259412" y="261733"/>
                      </a:lnTo>
                      <a:lnTo>
                        <a:pt x="2293171" y="537537"/>
                      </a:lnTo>
                      <a:cubicBezTo>
                        <a:pt x="2434903" y="739379"/>
                        <a:pt x="2518837" y="984734"/>
                        <a:pt x="2521100" y="1249574"/>
                      </a:cubicBezTo>
                      <a:lnTo>
                        <a:pt x="2088913" y="1253346"/>
                      </a:lnTo>
                      <a:cubicBezTo>
                        <a:pt x="2087425" y="1079277"/>
                        <a:pt x="2032264" y="918051"/>
                        <a:pt x="1939141" y="785436"/>
                      </a:cubicBezTo>
                      <a:lnTo>
                        <a:pt x="1738842" y="782306"/>
                      </a:lnTo>
                      <a:lnTo>
                        <a:pt x="1735711" y="582007"/>
                      </a:lnTo>
                      <a:cubicBezTo>
                        <a:pt x="1603073" y="488872"/>
                        <a:pt x="1441840" y="433716"/>
                        <a:pt x="1267803" y="432228"/>
                      </a:cubicBezTo>
                      <a:lnTo>
                        <a:pt x="1271571" y="48"/>
                      </a:lnTo>
                      <a:close/>
                    </a:path>
                  </a:pathLst>
                </a:custGeom>
                <a:solidFill>
                  <a:srgbClr val="733D4D"/>
                </a:solidFill>
                <a:ln w="7600" cap="flat">
                  <a:solidFill>
                    <a:srgbClr val="733D4D"/>
                  </a:solidFill>
                  <a:bevel/>
                </a:ln>
              </p:spPr>
            </p:sp>
            <p:sp>
              <p:nvSpPr>
                <p:cNvPr id="142" name="Text 142"/>
                <p:cNvSpPr txBox="1"/>
                <p:nvPr/>
              </p:nvSpPr>
              <p:spPr>
                <a:xfrm rot="2700000">
                  <a:off x="5550274" y="2973178"/>
                  <a:ext cx="304000" cy="18240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900" dirty="0">
                      <a:solidFill>
                        <a:srgbClr val="FFFF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Text</a:t>
                  </a:r>
                  <a:endPara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12" name="Freeform 111"/>
            <p:cNvSpPr/>
            <p:nvPr/>
          </p:nvSpPr>
          <p:spPr>
            <a:xfrm>
              <a:off x="1789056" y="1584188"/>
              <a:ext cx="1103322" cy="233920"/>
            </a:xfrm>
            <a:custGeom>
              <a:avLst/>
              <a:gdLst/>
              <a:ahLst/>
              <a:cxnLst/>
              <a:rect l="0" t="0" r="0" b="0"/>
              <a:pathLst>
                <a:path w="1103322" h="233920">
                  <a:moveTo>
                    <a:pt x="31189" y="0"/>
                  </a:moveTo>
                  <a:lnTo>
                    <a:pt x="1072132" y="0"/>
                  </a:lnTo>
                  <a:cubicBezTo>
                    <a:pt x="1089361" y="0"/>
                    <a:pt x="1103322" y="13964"/>
                    <a:pt x="1103322" y="31189"/>
                  </a:cubicBezTo>
                  <a:lnTo>
                    <a:pt x="1103322" y="202731"/>
                  </a:lnTo>
                  <a:cubicBezTo>
                    <a:pt x="1103322" y="219956"/>
                    <a:pt x="1089361" y="233920"/>
                    <a:pt x="1072132" y="233920"/>
                  </a:cubicBezTo>
                  <a:lnTo>
                    <a:pt x="31189" y="233920"/>
                  </a:lnTo>
                  <a:cubicBezTo>
                    <a:pt x="13964" y="233920"/>
                    <a:pt x="0" y="219956"/>
                    <a:pt x="0" y="202731"/>
                  </a:cubicBezTo>
                  <a:lnTo>
                    <a:pt x="0" y="31189"/>
                  </a:lnTo>
                  <a:cubicBezTo>
                    <a:pt x="0" y="13964"/>
                    <a:pt x="13964" y="0"/>
                    <a:pt x="31189" y="0"/>
                  </a:cubicBezTo>
                  <a:close/>
                </a:path>
              </a:pathLst>
            </a:custGeom>
            <a:solidFill>
              <a:srgbClr val="FCD9BA"/>
            </a:solidFill>
            <a:ln w="7600" cap="flat">
              <a:solidFill>
                <a:srgbClr val="FCD9BA"/>
              </a:solidFill>
              <a:bevel/>
            </a:ln>
          </p:spPr>
        </p:sp>
        <p:sp>
          <p:nvSpPr>
            <p:cNvPr id="143" name="Text 143"/>
            <p:cNvSpPr txBox="1"/>
            <p:nvPr/>
          </p:nvSpPr>
          <p:spPr>
            <a:xfrm>
              <a:off x="1719651" y="1874487"/>
              <a:ext cx="1204456" cy="1236801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44" name="Text 144"/>
            <p:cNvSpPr txBox="1"/>
            <p:nvPr/>
          </p:nvSpPr>
          <p:spPr>
            <a:xfrm>
              <a:off x="2016354" y="1578087"/>
              <a:ext cx="648729" cy="23402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15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3006220" y="1583668"/>
              <a:ext cx="7797" cy="1522037"/>
            </a:xfrm>
            <a:custGeom>
              <a:avLst/>
              <a:gdLst/>
              <a:ahLst/>
              <a:cxnLst/>
              <a:rect l="0" t="0" r="0" b="0"/>
              <a:pathLst>
                <a:path w="7797" h="1522037" fill="none">
                  <a:moveTo>
                    <a:pt x="0" y="0"/>
                  </a:moveTo>
                  <a:lnTo>
                    <a:pt x="0" y="1522037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116" name="Freeform 115"/>
            <p:cNvSpPr/>
            <p:nvPr/>
          </p:nvSpPr>
          <p:spPr>
            <a:xfrm flipH="1">
              <a:off x="7068100" y="1584188"/>
              <a:ext cx="1103322" cy="233920"/>
            </a:xfrm>
            <a:custGeom>
              <a:avLst/>
              <a:gdLst/>
              <a:ahLst/>
              <a:cxnLst/>
              <a:rect l="0" t="0" r="0" b="0"/>
              <a:pathLst>
                <a:path w="1103322" h="233920">
                  <a:moveTo>
                    <a:pt x="31189" y="0"/>
                  </a:moveTo>
                  <a:lnTo>
                    <a:pt x="1072132" y="0"/>
                  </a:lnTo>
                  <a:cubicBezTo>
                    <a:pt x="1089361" y="0"/>
                    <a:pt x="1103322" y="13964"/>
                    <a:pt x="1103322" y="31189"/>
                  </a:cubicBezTo>
                  <a:lnTo>
                    <a:pt x="1103322" y="202731"/>
                  </a:lnTo>
                  <a:cubicBezTo>
                    <a:pt x="1103322" y="219956"/>
                    <a:pt x="1089361" y="233920"/>
                    <a:pt x="1072132" y="233920"/>
                  </a:cubicBezTo>
                  <a:lnTo>
                    <a:pt x="31189" y="233920"/>
                  </a:lnTo>
                  <a:cubicBezTo>
                    <a:pt x="13964" y="233920"/>
                    <a:pt x="0" y="219956"/>
                    <a:pt x="0" y="202731"/>
                  </a:cubicBezTo>
                  <a:lnTo>
                    <a:pt x="0" y="31189"/>
                  </a:lnTo>
                  <a:cubicBezTo>
                    <a:pt x="0" y="13964"/>
                    <a:pt x="13964" y="0"/>
                    <a:pt x="31189" y="0"/>
                  </a:cubicBez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</p:sp>
        <p:sp>
          <p:nvSpPr>
            <p:cNvPr id="145" name="Text 145"/>
            <p:cNvSpPr txBox="1"/>
            <p:nvPr/>
          </p:nvSpPr>
          <p:spPr>
            <a:xfrm>
              <a:off x="7036383" y="1874487"/>
              <a:ext cx="1204456" cy="1236801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912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46" name="Text 146"/>
            <p:cNvSpPr txBox="1"/>
            <p:nvPr/>
          </p:nvSpPr>
          <p:spPr>
            <a:xfrm>
              <a:off x="7295398" y="1578087"/>
              <a:ext cx="648729" cy="23402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119" name="Freeform 118"/>
            <p:cNvSpPr/>
            <p:nvPr/>
          </p:nvSpPr>
          <p:spPr>
            <a:xfrm flipH="1">
              <a:off x="6946471" y="1583668"/>
              <a:ext cx="7797" cy="1522037"/>
            </a:xfrm>
            <a:custGeom>
              <a:avLst/>
              <a:gdLst/>
              <a:ahLst/>
              <a:cxnLst/>
              <a:rect l="0" t="0" r="0" b="0"/>
              <a:pathLst>
                <a:path w="7797" h="1522037" fill="none">
                  <a:moveTo>
                    <a:pt x="0" y="0"/>
                  </a:moveTo>
                  <a:lnTo>
                    <a:pt x="0" y="1522037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120" name="Freeform 119"/>
            <p:cNvSpPr/>
            <p:nvPr/>
          </p:nvSpPr>
          <p:spPr>
            <a:xfrm>
              <a:off x="1789056" y="4484797"/>
              <a:ext cx="1103322" cy="233920"/>
            </a:xfrm>
            <a:custGeom>
              <a:avLst/>
              <a:gdLst/>
              <a:ahLst/>
              <a:cxnLst/>
              <a:rect l="0" t="0" r="0" b="0"/>
              <a:pathLst>
                <a:path w="1103322" h="233920">
                  <a:moveTo>
                    <a:pt x="31189" y="0"/>
                  </a:moveTo>
                  <a:lnTo>
                    <a:pt x="1072132" y="0"/>
                  </a:lnTo>
                  <a:cubicBezTo>
                    <a:pt x="1089361" y="0"/>
                    <a:pt x="1103322" y="13964"/>
                    <a:pt x="1103322" y="31189"/>
                  </a:cubicBezTo>
                  <a:lnTo>
                    <a:pt x="1103322" y="202731"/>
                  </a:lnTo>
                  <a:cubicBezTo>
                    <a:pt x="1103322" y="219956"/>
                    <a:pt x="1089361" y="233920"/>
                    <a:pt x="1072132" y="233920"/>
                  </a:cubicBezTo>
                  <a:lnTo>
                    <a:pt x="31189" y="233920"/>
                  </a:lnTo>
                  <a:cubicBezTo>
                    <a:pt x="13964" y="233920"/>
                    <a:pt x="0" y="219956"/>
                    <a:pt x="0" y="202731"/>
                  </a:cubicBezTo>
                  <a:lnTo>
                    <a:pt x="0" y="31189"/>
                  </a:lnTo>
                  <a:cubicBezTo>
                    <a:pt x="0" y="13964"/>
                    <a:pt x="13964" y="0"/>
                    <a:pt x="31189" y="0"/>
                  </a:cubicBez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</p:sp>
        <p:sp>
          <p:nvSpPr>
            <p:cNvPr id="147" name="Text 147"/>
            <p:cNvSpPr txBox="1"/>
            <p:nvPr/>
          </p:nvSpPr>
          <p:spPr>
            <a:xfrm>
              <a:off x="1719651" y="4775096"/>
              <a:ext cx="1204456" cy="1236801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912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48" name="Text 148"/>
            <p:cNvSpPr txBox="1"/>
            <p:nvPr/>
          </p:nvSpPr>
          <p:spPr>
            <a:xfrm>
              <a:off x="2016354" y="4478696"/>
              <a:ext cx="648729" cy="23402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3006220" y="4484276"/>
              <a:ext cx="7797" cy="1522037"/>
            </a:xfrm>
            <a:custGeom>
              <a:avLst/>
              <a:gdLst/>
              <a:ahLst/>
              <a:cxnLst/>
              <a:rect l="0" t="0" r="0" b="0"/>
              <a:pathLst>
                <a:path w="7797" h="1522037" fill="none">
                  <a:moveTo>
                    <a:pt x="0" y="0"/>
                  </a:moveTo>
                  <a:lnTo>
                    <a:pt x="0" y="1522037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124" name="Freeform 123"/>
            <p:cNvSpPr/>
            <p:nvPr/>
          </p:nvSpPr>
          <p:spPr>
            <a:xfrm flipH="1">
              <a:off x="7068100" y="4484797"/>
              <a:ext cx="1103322" cy="233920"/>
            </a:xfrm>
            <a:custGeom>
              <a:avLst/>
              <a:gdLst/>
              <a:ahLst/>
              <a:cxnLst/>
              <a:rect l="0" t="0" r="0" b="0"/>
              <a:pathLst>
                <a:path w="1103322" h="233920">
                  <a:moveTo>
                    <a:pt x="31189" y="0"/>
                  </a:moveTo>
                  <a:lnTo>
                    <a:pt x="1072132" y="0"/>
                  </a:lnTo>
                  <a:cubicBezTo>
                    <a:pt x="1089361" y="0"/>
                    <a:pt x="1103322" y="13964"/>
                    <a:pt x="1103322" y="31189"/>
                  </a:cubicBezTo>
                  <a:lnTo>
                    <a:pt x="1103322" y="202731"/>
                  </a:lnTo>
                  <a:cubicBezTo>
                    <a:pt x="1103322" y="219956"/>
                    <a:pt x="1089361" y="233920"/>
                    <a:pt x="1072132" y="233920"/>
                  </a:cubicBezTo>
                  <a:lnTo>
                    <a:pt x="31189" y="233920"/>
                  </a:lnTo>
                  <a:cubicBezTo>
                    <a:pt x="13964" y="233920"/>
                    <a:pt x="0" y="219956"/>
                    <a:pt x="0" y="202731"/>
                  </a:cubicBezTo>
                  <a:lnTo>
                    <a:pt x="0" y="31189"/>
                  </a:lnTo>
                  <a:cubicBezTo>
                    <a:pt x="0" y="13964"/>
                    <a:pt x="13964" y="0"/>
                    <a:pt x="31189" y="0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149" name="Text 149"/>
            <p:cNvSpPr txBox="1"/>
            <p:nvPr/>
          </p:nvSpPr>
          <p:spPr>
            <a:xfrm>
              <a:off x="7036383" y="4775096"/>
              <a:ext cx="1204456" cy="1236801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912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50" name="Text 150"/>
            <p:cNvSpPr txBox="1"/>
            <p:nvPr/>
          </p:nvSpPr>
          <p:spPr>
            <a:xfrm>
              <a:off x="7295398" y="4478696"/>
              <a:ext cx="648729" cy="23402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127" name="Freeform 126"/>
            <p:cNvSpPr/>
            <p:nvPr/>
          </p:nvSpPr>
          <p:spPr>
            <a:xfrm flipH="1">
              <a:off x="6946471" y="4484276"/>
              <a:ext cx="7797" cy="1522037"/>
            </a:xfrm>
            <a:custGeom>
              <a:avLst/>
              <a:gdLst/>
              <a:ahLst/>
              <a:cxnLst/>
              <a:rect l="0" t="0" r="0" b="0"/>
              <a:pathLst>
                <a:path w="7797" h="1522037" fill="none">
                  <a:moveTo>
                    <a:pt x="0" y="0"/>
                  </a:moveTo>
                  <a:lnTo>
                    <a:pt x="0" y="1522037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128" name="Freeform 127"/>
            <p:cNvSpPr/>
            <p:nvPr/>
          </p:nvSpPr>
          <p:spPr>
            <a:xfrm>
              <a:off x="3011937" y="2357682"/>
              <a:ext cx="982467" cy="439250"/>
            </a:xfrm>
            <a:custGeom>
              <a:avLst/>
              <a:gdLst/>
              <a:ahLst/>
              <a:cxnLst/>
              <a:rect l="0" t="0" r="0" b="0"/>
              <a:pathLst>
                <a:path w="982467" h="439250" fill="none">
                  <a:moveTo>
                    <a:pt x="0" y="0"/>
                  </a:moveTo>
                  <a:lnTo>
                    <a:pt x="467840" y="0"/>
                  </a:lnTo>
                  <a:lnTo>
                    <a:pt x="982467" y="439250"/>
                  </a:lnTo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  <a:headEnd type="oval" w="med" len="med"/>
              <a:tailEnd type="oval" w="med" len="med"/>
            </a:ln>
          </p:spPr>
        </p:sp>
        <p:sp>
          <p:nvSpPr>
            <p:cNvPr id="129" name="Freeform 128"/>
            <p:cNvSpPr/>
            <p:nvPr/>
          </p:nvSpPr>
          <p:spPr>
            <a:xfrm flipH="1">
              <a:off x="5969724" y="2357682"/>
              <a:ext cx="976744" cy="436651"/>
            </a:xfrm>
            <a:custGeom>
              <a:avLst/>
              <a:gdLst/>
              <a:ahLst/>
              <a:cxnLst/>
              <a:rect l="0" t="0" r="0" b="0"/>
              <a:pathLst>
                <a:path w="976744" h="436651" fill="none">
                  <a:moveTo>
                    <a:pt x="0" y="0"/>
                  </a:moveTo>
                  <a:lnTo>
                    <a:pt x="467842" y="0"/>
                  </a:lnTo>
                  <a:lnTo>
                    <a:pt x="976744" y="436651"/>
                  </a:lnTo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  <a:headEnd type="oval" w="med" len="med"/>
              <a:tailEnd type="oval" w="med" len="med"/>
            </a:ln>
          </p:spPr>
        </p:sp>
        <p:sp>
          <p:nvSpPr>
            <p:cNvPr id="130" name="Freeform 129"/>
            <p:cNvSpPr/>
            <p:nvPr/>
          </p:nvSpPr>
          <p:spPr>
            <a:xfrm flipV="1">
              <a:off x="3006214" y="4767572"/>
              <a:ext cx="1000145" cy="490721"/>
            </a:xfrm>
            <a:custGeom>
              <a:avLst/>
              <a:gdLst/>
              <a:ahLst/>
              <a:cxnLst/>
              <a:rect l="0" t="0" r="0" b="0"/>
              <a:pathLst>
                <a:path w="1000145" h="490721" fill="none">
                  <a:moveTo>
                    <a:pt x="0" y="0"/>
                  </a:moveTo>
                  <a:lnTo>
                    <a:pt x="467841" y="0"/>
                  </a:lnTo>
                  <a:lnTo>
                    <a:pt x="1000145" y="490721"/>
                  </a:lnTo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  <a:headEnd type="oval" w="med" len="med"/>
              <a:tailEnd type="oval" w="med" len="med"/>
            </a:ln>
          </p:spPr>
        </p:sp>
        <p:sp>
          <p:nvSpPr>
            <p:cNvPr id="131" name="Freeform 130"/>
            <p:cNvSpPr/>
            <p:nvPr/>
          </p:nvSpPr>
          <p:spPr>
            <a:xfrm flipH="1" flipV="1">
              <a:off x="5958024" y="4767572"/>
              <a:ext cx="1000145" cy="490721"/>
            </a:xfrm>
            <a:custGeom>
              <a:avLst/>
              <a:gdLst/>
              <a:ahLst/>
              <a:cxnLst/>
              <a:rect l="0" t="0" r="0" b="0"/>
              <a:pathLst>
                <a:path w="1000145" h="490721" fill="none">
                  <a:moveTo>
                    <a:pt x="0" y="0"/>
                  </a:moveTo>
                  <a:lnTo>
                    <a:pt x="467841" y="0"/>
                  </a:lnTo>
                  <a:lnTo>
                    <a:pt x="1000145" y="490721"/>
                  </a:lnTo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  <a:headEnd type="oval" w="med" len="med"/>
              <a:tailEnd type="oval" w="med" len="med"/>
            </a:ln>
          </p:spPr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85766050-6829-AD50-550F-AC07442F5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" name="Group159"/>
          <p:cNvGrpSpPr/>
          <p:nvPr/>
        </p:nvGrpSpPr>
        <p:grpSpPr>
          <a:xfrm>
            <a:off x="2270236" y="888029"/>
            <a:ext cx="7651528" cy="5081945"/>
            <a:chOff x="746236" y="888028"/>
            <a:chExt cx="7651528" cy="5081945"/>
          </a:xfrm>
        </p:grpSpPr>
        <p:sp>
          <p:nvSpPr>
            <p:cNvPr id="138" name="Freeform 137"/>
            <p:cNvSpPr/>
            <p:nvPr/>
          </p:nvSpPr>
          <p:spPr>
            <a:xfrm>
              <a:off x="1103740" y="3682242"/>
              <a:ext cx="1792794" cy="105323"/>
            </a:xfrm>
            <a:custGeom>
              <a:avLst/>
              <a:gdLst/>
              <a:ahLst/>
              <a:cxnLst/>
              <a:rect l="0" t="0" r="0" b="0"/>
              <a:pathLst>
                <a:path w="1792794" h="105323">
                  <a:moveTo>
                    <a:pt x="0" y="0"/>
                  </a:moveTo>
                  <a:lnTo>
                    <a:pt x="1792794" y="0"/>
                  </a:lnTo>
                  <a:lnTo>
                    <a:pt x="1792794" y="105323"/>
                  </a:lnTo>
                  <a:lnTo>
                    <a:pt x="0" y="105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</p:sp>
        <p:sp>
          <p:nvSpPr>
            <p:cNvPr id="139" name="Freeform 138"/>
            <p:cNvSpPr/>
            <p:nvPr/>
          </p:nvSpPr>
          <p:spPr>
            <a:xfrm>
              <a:off x="2936366" y="3682242"/>
              <a:ext cx="1792794" cy="105323"/>
            </a:xfrm>
            <a:custGeom>
              <a:avLst/>
              <a:gdLst/>
              <a:ahLst/>
              <a:cxnLst/>
              <a:rect l="0" t="0" r="0" b="0"/>
              <a:pathLst>
                <a:path w="1792794" h="105323">
                  <a:moveTo>
                    <a:pt x="0" y="0"/>
                  </a:moveTo>
                  <a:lnTo>
                    <a:pt x="1792794" y="0"/>
                  </a:lnTo>
                  <a:lnTo>
                    <a:pt x="1792794" y="105323"/>
                  </a:lnTo>
                  <a:lnTo>
                    <a:pt x="0" y="105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D9BA"/>
            </a:solidFill>
            <a:ln w="7600" cap="flat">
              <a:solidFill>
                <a:srgbClr val="FCD9BA"/>
              </a:solidFill>
              <a:bevel/>
            </a:ln>
          </p:spPr>
        </p:sp>
        <p:sp>
          <p:nvSpPr>
            <p:cNvPr id="140" name="Freeform 139"/>
            <p:cNvSpPr/>
            <p:nvPr/>
          </p:nvSpPr>
          <p:spPr>
            <a:xfrm>
              <a:off x="4766157" y="3682242"/>
              <a:ext cx="1792794" cy="105323"/>
            </a:xfrm>
            <a:custGeom>
              <a:avLst/>
              <a:gdLst/>
              <a:ahLst/>
              <a:cxnLst/>
              <a:rect l="0" t="0" r="0" b="0"/>
              <a:pathLst>
                <a:path w="1792794" h="105323">
                  <a:moveTo>
                    <a:pt x="0" y="0"/>
                  </a:moveTo>
                  <a:lnTo>
                    <a:pt x="1792794" y="0"/>
                  </a:lnTo>
                  <a:lnTo>
                    <a:pt x="1792794" y="105323"/>
                  </a:lnTo>
                  <a:lnTo>
                    <a:pt x="0" y="105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</p:sp>
        <p:sp>
          <p:nvSpPr>
            <p:cNvPr id="141" name="Freeform 140"/>
            <p:cNvSpPr/>
            <p:nvPr/>
          </p:nvSpPr>
          <p:spPr>
            <a:xfrm>
              <a:off x="6597370" y="3682242"/>
              <a:ext cx="1792794" cy="105323"/>
            </a:xfrm>
            <a:custGeom>
              <a:avLst/>
              <a:gdLst/>
              <a:ahLst/>
              <a:cxnLst/>
              <a:rect l="0" t="0" r="0" b="0"/>
              <a:pathLst>
                <a:path w="1792794" h="105323">
                  <a:moveTo>
                    <a:pt x="0" y="0"/>
                  </a:moveTo>
                  <a:lnTo>
                    <a:pt x="1792794" y="0"/>
                  </a:lnTo>
                  <a:lnTo>
                    <a:pt x="1792794" y="105323"/>
                  </a:lnTo>
                  <a:lnTo>
                    <a:pt x="0" y="105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146" name="Freeform 145"/>
            <p:cNvSpPr/>
            <p:nvPr/>
          </p:nvSpPr>
          <p:spPr>
            <a:xfrm>
              <a:off x="1996547" y="2629022"/>
              <a:ext cx="7181" cy="1101103"/>
            </a:xfrm>
            <a:custGeom>
              <a:avLst/>
              <a:gdLst/>
              <a:ahLst/>
              <a:cxnLst/>
              <a:rect l="0" t="0" r="0" b="0"/>
              <a:pathLst>
                <a:path w="7181" h="1101103" fill="none">
                  <a:moveTo>
                    <a:pt x="0" y="1101103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  <a:headEnd type="oval" w="med" len="med"/>
            </a:ln>
          </p:spPr>
        </p:sp>
        <p:sp>
          <p:nvSpPr>
            <p:cNvPr id="147" name="Freeform 146"/>
            <p:cNvSpPr/>
            <p:nvPr/>
          </p:nvSpPr>
          <p:spPr>
            <a:xfrm flipV="1">
              <a:off x="3829173" y="3739686"/>
              <a:ext cx="7181" cy="1101103"/>
            </a:xfrm>
            <a:custGeom>
              <a:avLst/>
              <a:gdLst/>
              <a:ahLst/>
              <a:cxnLst/>
              <a:rect l="0" t="0" r="0" b="0"/>
              <a:pathLst>
                <a:path w="7181" h="1101103" fill="none">
                  <a:moveTo>
                    <a:pt x="0" y="1101103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  <a:headEnd type="oval" w="med" len="med"/>
            </a:ln>
          </p:spPr>
        </p:sp>
        <p:sp>
          <p:nvSpPr>
            <p:cNvPr id="148" name="Freeform 147"/>
            <p:cNvSpPr/>
            <p:nvPr/>
          </p:nvSpPr>
          <p:spPr>
            <a:xfrm>
              <a:off x="5658964" y="2629022"/>
              <a:ext cx="7181" cy="1101103"/>
            </a:xfrm>
            <a:custGeom>
              <a:avLst/>
              <a:gdLst/>
              <a:ahLst/>
              <a:cxnLst/>
              <a:rect l="0" t="0" r="0" b="0"/>
              <a:pathLst>
                <a:path w="7181" h="1101103" fill="none">
                  <a:moveTo>
                    <a:pt x="0" y="1101103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  <a:headEnd type="oval" w="med" len="med"/>
            </a:ln>
          </p:spPr>
        </p:sp>
        <p:sp>
          <p:nvSpPr>
            <p:cNvPr id="149" name="Freeform 148"/>
            <p:cNvSpPr/>
            <p:nvPr/>
          </p:nvSpPr>
          <p:spPr>
            <a:xfrm flipV="1">
              <a:off x="7490176" y="3739686"/>
              <a:ext cx="7181" cy="1101103"/>
            </a:xfrm>
            <a:custGeom>
              <a:avLst/>
              <a:gdLst/>
              <a:ahLst/>
              <a:cxnLst/>
              <a:rect l="0" t="0" r="0" b="0"/>
              <a:pathLst>
                <a:path w="7181" h="1101103" fill="none">
                  <a:moveTo>
                    <a:pt x="0" y="1101103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  <a:headEnd type="oval" w="med" len="med"/>
            </a:ln>
          </p:spPr>
        </p:sp>
        <p:grpSp>
          <p:nvGrpSpPr>
            <p:cNvPr id="166" name="Group 165"/>
            <p:cNvGrpSpPr/>
            <p:nvPr/>
          </p:nvGrpSpPr>
          <p:grpSpPr>
            <a:xfrm>
              <a:off x="1618382" y="2213418"/>
              <a:ext cx="763891" cy="764340"/>
              <a:chOff x="1618382" y="2213418"/>
              <a:chExt cx="763891" cy="764340"/>
            </a:xfrm>
          </p:grpSpPr>
          <p:sp>
            <p:nvSpPr>
              <p:cNvPr id="155" name="Freeform 154"/>
              <p:cNvSpPr/>
              <p:nvPr/>
            </p:nvSpPr>
            <p:spPr>
              <a:xfrm>
                <a:off x="1618382" y="2213418"/>
                <a:ext cx="763891" cy="764340"/>
              </a:xfrm>
              <a:custGeom>
                <a:avLst/>
                <a:gdLst/>
                <a:ahLst/>
                <a:cxnLst/>
                <a:rect l="0" t="0" r="0" b="0"/>
                <a:pathLst>
                  <a:path w="763891" h="764340">
                    <a:moveTo>
                      <a:pt x="0" y="382170"/>
                    </a:moveTo>
                    <a:cubicBezTo>
                      <a:pt x="0" y="171043"/>
                      <a:pt x="170863" y="0"/>
                      <a:pt x="381946" y="0"/>
                    </a:cubicBezTo>
                    <a:cubicBezTo>
                      <a:pt x="592849" y="0"/>
                      <a:pt x="763891" y="171043"/>
                      <a:pt x="763891" y="382170"/>
                    </a:cubicBezTo>
                    <a:cubicBezTo>
                      <a:pt x="763891" y="593027"/>
                      <a:pt x="592849" y="764340"/>
                      <a:pt x="381946" y="764340"/>
                    </a:cubicBezTo>
                    <a:cubicBezTo>
                      <a:pt x="170863" y="764340"/>
                      <a:pt x="0" y="593027"/>
                      <a:pt x="0" y="382170"/>
                    </a:cubicBez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157" name="Freeform 156"/>
              <p:cNvSpPr/>
              <p:nvPr/>
            </p:nvSpPr>
            <p:spPr>
              <a:xfrm>
                <a:off x="1665406" y="2260467"/>
                <a:ext cx="669842" cy="670242"/>
              </a:xfrm>
              <a:custGeom>
                <a:avLst/>
                <a:gdLst/>
                <a:ahLst/>
                <a:cxnLst/>
                <a:rect l="0" t="0" r="0" b="0"/>
                <a:pathLst>
                  <a:path w="669842" h="670242">
                    <a:moveTo>
                      <a:pt x="0" y="335121"/>
                    </a:moveTo>
                    <a:cubicBezTo>
                      <a:pt x="0" y="149986"/>
                      <a:pt x="149827" y="0"/>
                      <a:pt x="334921" y="0"/>
                    </a:cubicBezTo>
                    <a:cubicBezTo>
                      <a:pt x="519857" y="0"/>
                      <a:pt x="669842" y="149986"/>
                      <a:pt x="669842" y="335121"/>
                    </a:cubicBezTo>
                    <a:cubicBezTo>
                      <a:pt x="669842" y="520020"/>
                      <a:pt x="519857" y="670242"/>
                      <a:pt x="334921" y="670242"/>
                    </a:cubicBezTo>
                    <a:cubicBezTo>
                      <a:pt x="149827" y="670242"/>
                      <a:pt x="0" y="520020"/>
                      <a:pt x="0" y="335121"/>
                    </a:cubicBezTo>
                    <a:close/>
                  </a:path>
                </a:pathLst>
              </a:custGeom>
              <a:noFill/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167" name="Group 166"/>
            <p:cNvGrpSpPr/>
            <p:nvPr/>
          </p:nvGrpSpPr>
          <p:grpSpPr>
            <a:xfrm>
              <a:off x="5280746" y="2213418"/>
              <a:ext cx="763891" cy="764340"/>
              <a:chOff x="5280746" y="2213418"/>
              <a:chExt cx="763891" cy="764340"/>
            </a:xfrm>
          </p:grpSpPr>
          <p:sp>
            <p:nvSpPr>
              <p:cNvPr id="2" name="Freeform 1"/>
              <p:cNvSpPr/>
              <p:nvPr/>
            </p:nvSpPr>
            <p:spPr>
              <a:xfrm>
                <a:off x="5280746" y="2213418"/>
                <a:ext cx="763891" cy="764340"/>
              </a:xfrm>
              <a:custGeom>
                <a:avLst/>
                <a:gdLst/>
                <a:ahLst/>
                <a:cxnLst/>
                <a:rect l="0" t="0" r="0" b="0"/>
                <a:pathLst>
                  <a:path w="763891" h="764340">
                    <a:moveTo>
                      <a:pt x="0" y="382170"/>
                    </a:moveTo>
                    <a:cubicBezTo>
                      <a:pt x="0" y="171043"/>
                      <a:pt x="170863" y="0"/>
                      <a:pt x="381946" y="0"/>
                    </a:cubicBezTo>
                    <a:cubicBezTo>
                      <a:pt x="592849" y="0"/>
                      <a:pt x="763891" y="171043"/>
                      <a:pt x="763891" y="382170"/>
                    </a:cubicBezTo>
                    <a:cubicBezTo>
                      <a:pt x="763891" y="593027"/>
                      <a:pt x="592849" y="764340"/>
                      <a:pt x="381946" y="764340"/>
                    </a:cubicBezTo>
                    <a:cubicBezTo>
                      <a:pt x="170863" y="764340"/>
                      <a:pt x="0" y="593027"/>
                      <a:pt x="0" y="382170"/>
                    </a:cubicBez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3" name="Freeform 2"/>
              <p:cNvSpPr/>
              <p:nvPr/>
            </p:nvSpPr>
            <p:spPr>
              <a:xfrm>
                <a:off x="5327770" y="2260467"/>
                <a:ext cx="669842" cy="670241"/>
              </a:xfrm>
              <a:custGeom>
                <a:avLst/>
                <a:gdLst/>
                <a:ahLst/>
                <a:cxnLst/>
                <a:rect l="0" t="0" r="0" b="0"/>
                <a:pathLst>
                  <a:path w="669842" h="670241">
                    <a:moveTo>
                      <a:pt x="0" y="335120"/>
                    </a:moveTo>
                    <a:cubicBezTo>
                      <a:pt x="0" y="149986"/>
                      <a:pt x="149827" y="0"/>
                      <a:pt x="334921" y="0"/>
                    </a:cubicBezTo>
                    <a:cubicBezTo>
                      <a:pt x="519857" y="0"/>
                      <a:pt x="669842" y="149986"/>
                      <a:pt x="669842" y="335120"/>
                    </a:cubicBezTo>
                    <a:cubicBezTo>
                      <a:pt x="669842" y="520019"/>
                      <a:pt x="519857" y="670241"/>
                      <a:pt x="334921" y="670241"/>
                    </a:cubicBezTo>
                    <a:cubicBezTo>
                      <a:pt x="149827" y="670241"/>
                      <a:pt x="0" y="520019"/>
                      <a:pt x="0" y="335120"/>
                    </a:cubicBezTo>
                    <a:close/>
                  </a:path>
                </a:pathLst>
              </a:custGeom>
              <a:noFill/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168" name="Group 167"/>
            <p:cNvGrpSpPr/>
            <p:nvPr/>
          </p:nvGrpSpPr>
          <p:grpSpPr>
            <a:xfrm>
              <a:off x="3450909" y="4529746"/>
              <a:ext cx="763891" cy="764340"/>
              <a:chOff x="3450909" y="4529746"/>
              <a:chExt cx="763891" cy="764340"/>
            </a:xfrm>
          </p:grpSpPr>
          <p:sp>
            <p:nvSpPr>
              <p:cNvPr id="4" name="Freeform 3"/>
              <p:cNvSpPr/>
              <p:nvPr/>
            </p:nvSpPr>
            <p:spPr>
              <a:xfrm>
                <a:off x="3450909" y="4529746"/>
                <a:ext cx="763891" cy="764340"/>
              </a:xfrm>
              <a:custGeom>
                <a:avLst/>
                <a:gdLst/>
                <a:ahLst/>
                <a:cxnLst/>
                <a:rect l="0" t="0" r="0" b="0"/>
                <a:pathLst>
                  <a:path w="763891" h="764340">
                    <a:moveTo>
                      <a:pt x="0" y="382170"/>
                    </a:moveTo>
                    <a:cubicBezTo>
                      <a:pt x="0" y="171043"/>
                      <a:pt x="170863" y="0"/>
                      <a:pt x="381946" y="0"/>
                    </a:cubicBezTo>
                    <a:cubicBezTo>
                      <a:pt x="592849" y="0"/>
                      <a:pt x="763891" y="171043"/>
                      <a:pt x="763891" y="382170"/>
                    </a:cubicBezTo>
                    <a:cubicBezTo>
                      <a:pt x="763891" y="593027"/>
                      <a:pt x="592849" y="764340"/>
                      <a:pt x="381946" y="764340"/>
                    </a:cubicBezTo>
                    <a:cubicBezTo>
                      <a:pt x="170863" y="764340"/>
                      <a:pt x="0" y="593027"/>
                      <a:pt x="0" y="382170"/>
                    </a:cubicBez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  <p:sp>
            <p:nvSpPr>
              <p:cNvPr id="5" name="Freeform 4"/>
              <p:cNvSpPr/>
              <p:nvPr/>
            </p:nvSpPr>
            <p:spPr>
              <a:xfrm>
                <a:off x="3497933" y="4576795"/>
                <a:ext cx="669842" cy="670241"/>
              </a:xfrm>
              <a:custGeom>
                <a:avLst/>
                <a:gdLst/>
                <a:ahLst/>
                <a:cxnLst/>
                <a:rect l="0" t="0" r="0" b="0"/>
                <a:pathLst>
                  <a:path w="669842" h="670241">
                    <a:moveTo>
                      <a:pt x="0" y="335120"/>
                    </a:moveTo>
                    <a:cubicBezTo>
                      <a:pt x="0" y="149986"/>
                      <a:pt x="149827" y="0"/>
                      <a:pt x="334921" y="0"/>
                    </a:cubicBezTo>
                    <a:cubicBezTo>
                      <a:pt x="519857" y="0"/>
                      <a:pt x="669842" y="149986"/>
                      <a:pt x="669842" y="335120"/>
                    </a:cubicBezTo>
                    <a:cubicBezTo>
                      <a:pt x="669842" y="520019"/>
                      <a:pt x="519857" y="670241"/>
                      <a:pt x="334921" y="670241"/>
                    </a:cubicBezTo>
                    <a:cubicBezTo>
                      <a:pt x="149827" y="670241"/>
                      <a:pt x="0" y="520019"/>
                      <a:pt x="0" y="335120"/>
                    </a:cubicBezTo>
                    <a:close/>
                  </a:path>
                </a:pathLst>
              </a:custGeom>
              <a:noFill/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169" name="Group 168"/>
            <p:cNvGrpSpPr/>
            <p:nvPr/>
          </p:nvGrpSpPr>
          <p:grpSpPr>
            <a:xfrm>
              <a:off x="7111928" y="4529746"/>
              <a:ext cx="763891" cy="764340"/>
              <a:chOff x="7111928" y="4529746"/>
              <a:chExt cx="763891" cy="764340"/>
            </a:xfrm>
          </p:grpSpPr>
          <p:sp>
            <p:nvSpPr>
              <p:cNvPr id="151" name="Freeform 150"/>
              <p:cNvSpPr/>
              <p:nvPr/>
            </p:nvSpPr>
            <p:spPr>
              <a:xfrm>
                <a:off x="7111928" y="4529746"/>
                <a:ext cx="763891" cy="764340"/>
              </a:xfrm>
              <a:custGeom>
                <a:avLst/>
                <a:gdLst/>
                <a:ahLst/>
                <a:cxnLst/>
                <a:rect l="0" t="0" r="0" b="0"/>
                <a:pathLst>
                  <a:path w="763891" h="764340">
                    <a:moveTo>
                      <a:pt x="0" y="382170"/>
                    </a:moveTo>
                    <a:cubicBezTo>
                      <a:pt x="0" y="171043"/>
                      <a:pt x="170863" y="0"/>
                      <a:pt x="381946" y="0"/>
                    </a:cubicBezTo>
                    <a:cubicBezTo>
                      <a:pt x="592849" y="0"/>
                      <a:pt x="763891" y="171043"/>
                      <a:pt x="763891" y="382170"/>
                    </a:cubicBezTo>
                    <a:cubicBezTo>
                      <a:pt x="763891" y="593027"/>
                      <a:pt x="592849" y="764340"/>
                      <a:pt x="381946" y="764340"/>
                    </a:cubicBezTo>
                    <a:cubicBezTo>
                      <a:pt x="170863" y="764340"/>
                      <a:pt x="0" y="593027"/>
                      <a:pt x="0" y="382170"/>
                    </a:cubicBez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  <p:sp>
            <p:nvSpPr>
              <p:cNvPr id="152" name="Freeform 151"/>
              <p:cNvSpPr/>
              <p:nvPr/>
            </p:nvSpPr>
            <p:spPr>
              <a:xfrm>
                <a:off x="7158952" y="4576795"/>
                <a:ext cx="669842" cy="670241"/>
              </a:xfrm>
              <a:custGeom>
                <a:avLst/>
                <a:gdLst/>
                <a:ahLst/>
                <a:cxnLst/>
                <a:rect l="0" t="0" r="0" b="0"/>
                <a:pathLst>
                  <a:path w="669842" h="670241">
                    <a:moveTo>
                      <a:pt x="0" y="335120"/>
                    </a:moveTo>
                    <a:cubicBezTo>
                      <a:pt x="0" y="149986"/>
                      <a:pt x="149827" y="0"/>
                      <a:pt x="334921" y="0"/>
                    </a:cubicBezTo>
                    <a:cubicBezTo>
                      <a:pt x="519857" y="0"/>
                      <a:pt x="669842" y="149986"/>
                      <a:pt x="669842" y="335120"/>
                    </a:cubicBezTo>
                    <a:cubicBezTo>
                      <a:pt x="669842" y="520019"/>
                      <a:pt x="519857" y="670241"/>
                      <a:pt x="334921" y="670241"/>
                    </a:cubicBezTo>
                    <a:cubicBezTo>
                      <a:pt x="149827" y="670241"/>
                      <a:pt x="0" y="520019"/>
                      <a:pt x="0" y="335120"/>
                    </a:cubicBezTo>
                    <a:close/>
                  </a:path>
                </a:pathLst>
              </a:custGeom>
              <a:noFill/>
              <a:ln w="7600" cap="flat">
                <a:solidFill>
                  <a:srgbClr val="FFFFFF"/>
                </a:solidFill>
                <a:bevel/>
              </a:ln>
            </p:spPr>
          </p:sp>
        </p:grpSp>
        <p:sp>
          <p:nvSpPr>
            <p:cNvPr id="160" name="Text 160"/>
            <p:cNvSpPr txBox="1"/>
            <p:nvPr/>
          </p:nvSpPr>
          <p:spPr>
            <a:xfrm>
              <a:off x="1232568" y="925972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grpSp>
          <p:nvGrpSpPr>
            <p:cNvPr id="133" name="Group 132"/>
            <p:cNvGrpSpPr/>
            <p:nvPr/>
          </p:nvGrpSpPr>
          <p:grpSpPr>
            <a:xfrm>
              <a:off x="753836" y="902663"/>
              <a:ext cx="282457" cy="314173"/>
              <a:chOff x="753836" y="902663"/>
              <a:chExt cx="282457" cy="314173"/>
            </a:xfrm>
          </p:grpSpPr>
          <p:sp>
            <p:nvSpPr>
              <p:cNvPr id="134" name="Freeform 133"/>
              <p:cNvSpPr/>
              <p:nvPr/>
            </p:nvSpPr>
            <p:spPr>
              <a:xfrm>
                <a:off x="753836" y="902663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135" name="Freeform 134"/>
              <p:cNvSpPr/>
              <p:nvPr/>
            </p:nvSpPr>
            <p:spPr>
              <a:xfrm>
                <a:off x="826885" y="902663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  <p:sp>
            <p:nvSpPr>
              <p:cNvPr id="136" name="Freeform 135"/>
              <p:cNvSpPr/>
              <p:nvPr/>
            </p:nvSpPr>
            <p:spPr>
              <a:xfrm>
                <a:off x="896688" y="902663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137" name="Freeform 136"/>
              <p:cNvSpPr/>
              <p:nvPr/>
            </p:nvSpPr>
            <p:spPr>
              <a:xfrm>
                <a:off x="968114" y="902663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</p:grpSp>
        <p:sp>
          <p:nvSpPr>
            <p:cNvPr id="161" name="Text 161"/>
            <p:cNvSpPr txBox="1"/>
            <p:nvPr/>
          </p:nvSpPr>
          <p:spPr>
            <a:xfrm>
              <a:off x="1384703" y="3978643"/>
              <a:ext cx="1231489" cy="194572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62" name="Text 162"/>
            <p:cNvSpPr txBox="1"/>
            <p:nvPr/>
          </p:nvSpPr>
          <p:spPr>
            <a:xfrm>
              <a:off x="3199881" y="1522840"/>
              <a:ext cx="1265947" cy="184134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lang="en-US"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en-US"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lang="en-US"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en-US"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63" name="Text 163"/>
            <p:cNvSpPr txBox="1"/>
            <p:nvPr/>
          </p:nvSpPr>
          <p:spPr>
            <a:xfrm>
              <a:off x="5011069" y="3978643"/>
              <a:ext cx="1303248" cy="198372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4" name="Text 164"/>
            <p:cNvSpPr txBox="1"/>
            <p:nvPr/>
          </p:nvSpPr>
          <p:spPr>
            <a:xfrm>
              <a:off x="6896123" y="1481086"/>
              <a:ext cx="1195503" cy="192484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7297354" y="4748186"/>
              <a:ext cx="393039" cy="327460"/>
            </a:xfrm>
            <a:custGeom>
              <a:avLst/>
              <a:gdLst/>
              <a:ahLst/>
              <a:cxnLst/>
              <a:rect l="0" t="0" r="0" b="0"/>
              <a:pathLst>
                <a:path w="393039" h="327460">
                  <a:moveTo>
                    <a:pt x="0" y="0"/>
                  </a:moveTo>
                  <a:lnTo>
                    <a:pt x="0" y="236498"/>
                  </a:lnTo>
                  <a:lnTo>
                    <a:pt x="99292" y="236498"/>
                  </a:lnTo>
                  <a:lnTo>
                    <a:pt x="115498" y="218306"/>
                  </a:lnTo>
                  <a:lnTo>
                    <a:pt x="18281" y="218306"/>
                  </a:lnTo>
                  <a:lnTo>
                    <a:pt x="18281" y="18192"/>
                  </a:lnTo>
                  <a:lnTo>
                    <a:pt x="374758" y="18192"/>
                  </a:lnTo>
                  <a:lnTo>
                    <a:pt x="374758" y="218306"/>
                  </a:lnTo>
                  <a:lnTo>
                    <a:pt x="277531" y="218306"/>
                  </a:lnTo>
                  <a:lnTo>
                    <a:pt x="293737" y="236498"/>
                  </a:lnTo>
                  <a:lnTo>
                    <a:pt x="393039" y="236498"/>
                  </a:lnTo>
                  <a:lnTo>
                    <a:pt x="393039" y="0"/>
                  </a:lnTo>
                  <a:lnTo>
                    <a:pt x="0" y="0"/>
                  </a:lnTo>
                </a:path>
                <a:path w="393039" h="327460">
                  <a:moveTo>
                    <a:pt x="54843" y="327460"/>
                  </a:moveTo>
                  <a:lnTo>
                    <a:pt x="338196" y="327460"/>
                  </a:lnTo>
                  <a:lnTo>
                    <a:pt x="196519" y="163730"/>
                  </a:lnTo>
                  <a:lnTo>
                    <a:pt x="54843" y="32746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</p:sp>
        <p:sp>
          <p:nvSpPr>
            <p:cNvPr id="156" name="Freeform 155"/>
            <p:cNvSpPr/>
            <p:nvPr/>
          </p:nvSpPr>
          <p:spPr>
            <a:xfrm>
              <a:off x="1803809" y="2399069"/>
              <a:ext cx="393037" cy="393039"/>
            </a:xfrm>
            <a:custGeom>
              <a:avLst/>
              <a:gdLst/>
              <a:ahLst/>
              <a:cxnLst/>
              <a:rect l="0" t="0" r="0" b="0"/>
              <a:pathLst>
                <a:path w="393037" h="393039" stroke="0">
                  <a:moveTo>
                    <a:pt x="0" y="196519"/>
                  </a:moveTo>
                  <a:cubicBezTo>
                    <a:pt x="0" y="87985"/>
                    <a:pt x="87820" y="0"/>
                    <a:pt x="196519" y="0"/>
                  </a:cubicBezTo>
                  <a:cubicBezTo>
                    <a:pt x="304484" y="0"/>
                    <a:pt x="392586" y="87985"/>
                    <a:pt x="392586" y="196519"/>
                  </a:cubicBezTo>
                  <a:cubicBezTo>
                    <a:pt x="392586" y="305054"/>
                    <a:pt x="304484" y="393039"/>
                    <a:pt x="196519" y="393039"/>
                  </a:cubicBezTo>
                  <a:cubicBezTo>
                    <a:pt x="87820" y="393039"/>
                    <a:pt x="0" y="305054"/>
                    <a:pt x="0" y="196519"/>
                  </a:cubicBezTo>
                  <a:close/>
                </a:path>
                <a:path w="393037" h="393039" fill="none">
                  <a:moveTo>
                    <a:pt x="0" y="196519"/>
                  </a:moveTo>
                  <a:cubicBezTo>
                    <a:pt x="0" y="87985"/>
                    <a:pt x="87820" y="0"/>
                    <a:pt x="196519" y="0"/>
                  </a:cubicBezTo>
                  <a:cubicBezTo>
                    <a:pt x="304484" y="0"/>
                    <a:pt x="392586" y="87985"/>
                    <a:pt x="392586" y="196519"/>
                  </a:cubicBezTo>
                  <a:cubicBezTo>
                    <a:pt x="392586" y="305054"/>
                    <a:pt x="304484" y="393039"/>
                    <a:pt x="196519" y="393039"/>
                  </a:cubicBezTo>
                  <a:cubicBezTo>
                    <a:pt x="87820" y="393039"/>
                    <a:pt x="0" y="305054"/>
                    <a:pt x="0" y="196519"/>
                  </a:cubicBezTo>
                  <a:close/>
                  <a:moveTo>
                    <a:pt x="196519" y="0"/>
                  </a:moveTo>
                  <a:lnTo>
                    <a:pt x="196519" y="393039"/>
                  </a:lnTo>
                  <a:moveTo>
                    <a:pt x="214941" y="1506"/>
                  </a:moveTo>
                  <a:cubicBezTo>
                    <a:pt x="214941" y="1506"/>
                    <a:pt x="300917" y="69572"/>
                    <a:pt x="298512" y="197272"/>
                  </a:cubicBezTo>
                  <a:cubicBezTo>
                    <a:pt x="296140" y="323195"/>
                    <a:pt x="215542" y="393039"/>
                    <a:pt x="215542" y="393039"/>
                  </a:cubicBezTo>
                  <a:moveTo>
                    <a:pt x="0" y="196971"/>
                  </a:moveTo>
                  <a:lnTo>
                    <a:pt x="393037" y="196971"/>
                  </a:lnTo>
                  <a:moveTo>
                    <a:pt x="174057" y="1506"/>
                  </a:moveTo>
                  <a:cubicBezTo>
                    <a:pt x="174057" y="1506"/>
                    <a:pt x="94694" y="39454"/>
                    <a:pt x="94093" y="197875"/>
                  </a:cubicBezTo>
                  <a:cubicBezTo>
                    <a:pt x="93491" y="356296"/>
                    <a:pt x="174057" y="391835"/>
                    <a:pt x="174057" y="391835"/>
                  </a:cubicBezTo>
                  <a:moveTo>
                    <a:pt x="53001" y="63135"/>
                  </a:moveTo>
                  <a:cubicBezTo>
                    <a:pt x="53001" y="63135"/>
                    <a:pt x="106117" y="105714"/>
                    <a:pt x="196519" y="105714"/>
                  </a:cubicBezTo>
                  <a:cubicBezTo>
                    <a:pt x="286487" y="105714"/>
                    <a:pt x="338528" y="62751"/>
                    <a:pt x="338528" y="62751"/>
                  </a:cubicBezTo>
                  <a:moveTo>
                    <a:pt x="49602" y="326780"/>
                  </a:moveTo>
                  <a:cubicBezTo>
                    <a:pt x="49602" y="326780"/>
                    <a:pt x="112732" y="289434"/>
                    <a:pt x="195702" y="290638"/>
                  </a:cubicBezTo>
                  <a:cubicBezTo>
                    <a:pt x="278671" y="291843"/>
                    <a:pt x="343003" y="326780"/>
                    <a:pt x="343003" y="326780"/>
                  </a:cubicBezTo>
                </a:path>
              </a:pathLst>
            </a:custGeom>
            <a:noFill/>
            <a:ln w="22800" cap="flat">
              <a:solidFill>
                <a:srgbClr val="FFFFFF"/>
              </a:solidFill>
              <a:bevel/>
            </a:ln>
          </p:spPr>
        </p:sp>
        <p:sp>
          <p:nvSpPr>
            <p:cNvPr id="6" name="Freeform 5"/>
            <p:cNvSpPr/>
            <p:nvPr/>
          </p:nvSpPr>
          <p:spPr>
            <a:xfrm>
              <a:off x="5466172" y="2416059"/>
              <a:ext cx="393039" cy="359057"/>
            </a:xfrm>
            <a:custGeom>
              <a:avLst/>
              <a:gdLst/>
              <a:ahLst/>
              <a:cxnLst/>
              <a:rect l="0" t="0" r="0" b="0"/>
              <a:pathLst>
                <a:path w="393039" h="359057">
                  <a:moveTo>
                    <a:pt x="6589" y="167430"/>
                  </a:moveTo>
                  <a:cubicBezTo>
                    <a:pt x="17012" y="157830"/>
                    <a:pt x="195751" y="0"/>
                    <a:pt x="196519" y="0"/>
                  </a:cubicBezTo>
                  <a:lnTo>
                    <a:pt x="285802" y="75510"/>
                  </a:lnTo>
                  <a:lnTo>
                    <a:pt x="285802" y="26264"/>
                  </a:lnTo>
                  <a:lnTo>
                    <a:pt x="336704" y="26264"/>
                  </a:lnTo>
                  <a:lnTo>
                    <a:pt x="336704" y="121051"/>
                  </a:lnTo>
                  <a:cubicBezTo>
                    <a:pt x="336704" y="121051"/>
                    <a:pt x="383287" y="164068"/>
                    <a:pt x="386568" y="167114"/>
                  </a:cubicBezTo>
                  <a:cubicBezTo>
                    <a:pt x="396124" y="175989"/>
                    <a:pt x="393942" y="191728"/>
                    <a:pt x="386568" y="199097"/>
                  </a:cubicBezTo>
                  <a:cubicBezTo>
                    <a:pt x="379000" y="206780"/>
                    <a:pt x="363445" y="211560"/>
                    <a:pt x="352544" y="203043"/>
                  </a:cubicBezTo>
                  <a:cubicBezTo>
                    <a:pt x="348915" y="200208"/>
                    <a:pt x="344684" y="201572"/>
                    <a:pt x="344684" y="201572"/>
                  </a:cubicBezTo>
                  <a:lnTo>
                    <a:pt x="345255" y="359057"/>
                  </a:lnTo>
                  <a:lnTo>
                    <a:pt x="198860" y="359057"/>
                  </a:lnTo>
                  <a:lnTo>
                    <a:pt x="175986" y="359057"/>
                  </a:lnTo>
                  <a:lnTo>
                    <a:pt x="46998" y="359057"/>
                  </a:lnTo>
                  <a:lnTo>
                    <a:pt x="47319" y="194450"/>
                  </a:lnTo>
                  <a:lnTo>
                    <a:pt x="37729" y="203581"/>
                  </a:lnTo>
                  <a:cubicBezTo>
                    <a:pt x="25781" y="213063"/>
                    <a:pt x="11751" y="205690"/>
                    <a:pt x="5903" y="199077"/>
                  </a:cubicBezTo>
                  <a:cubicBezTo>
                    <a:pt x="0" y="192154"/>
                    <a:pt x="-4456" y="177603"/>
                    <a:pt x="6589" y="167430"/>
                  </a:cubicBezTo>
                  <a:close/>
                  <a:moveTo>
                    <a:pt x="261049" y="359057"/>
                  </a:moveTo>
                  <a:lnTo>
                    <a:pt x="261310" y="201832"/>
                  </a:lnTo>
                  <a:lnTo>
                    <a:pt x="125234" y="201572"/>
                  </a:lnTo>
                  <a:lnTo>
                    <a:pt x="125234" y="359057"/>
                  </a:lnTo>
                  <a:lnTo>
                    <a:pt x="261049" y="359057"/>
                  </a:lnTo>
                  <a:close/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</p:sp>
        <p:sp>
          <p:nvSpPr>
            <p:cNvPr id="165" name="Freeform 164"/>
            <p:cNvSpPr/>
            <p:nvPr/>
          </p:nvSpPr>
          <p:spPr>
            <a:xfrm>
              <a:off x="3636335" y="4703661"/>
              <a:ext cx="393039" cy="373419"/>
            </a:xfrm>
            <a:custGeom>
              <a:avLst/>
              <a:gdLst/>
              <a:ahLst/>
              <a:cxnLst/>
              <a:rect l="0" t="0" r="0" b="0"/>
              <a:pathLst>
                <a:path w="393039" h="373419" stroke="0">
                  <a:moveTo>
                    <a:pt x="71199" y="232679"/>
                  </a:moveTo>
                  <a:cubicBezTo>
                    <a:pt x="110525" y="232679"/>
                    <a:pt x="142398" y="264108"/>
                    <a:pt x="142398" y="302858"/>
                  </a:cubicBezTo>
                  <a:cubicBezTo>
                    <a:pt x="142398" y="341610"/>
                    <a:pt x="110525" y="373419"/>
                    <a:pt x="71199" y="373419"/>
                  </a:cubicBezTo>
                  <a:cubicBezTo>
                    <a:pt x="31885" y="373419"/>
                    <a:pt x="0" y="341610"/>
                    <a:pt x="0" y="302858"/>
                  </a:cubicBezTo>
                  <a:cubicBezTo>
                    <a:pt x="0" y="264108"/>
                    <a:pt x="31885" y="232679"/>
                    <a:pt x="71199" y="232679"/>
                  </a:cubicBezTo>
                  <a:close/>
                  <a:moveTo>
                    <a:pt x="71199" y="349645"/>
                  </a:moveTo>
                  <a:cubicBezTo>
                    <a:pt x="97411" y="349645"/>
                    <a:pt x="118665" y="328697"/>
                    <a:pt x="118665" y="302858"/>
                  </a:cubicBezTo>
                  <a:cubicBezTo>
                    <a:pt x="118665" y="277021"/>
                    <a:pt x="97411" y="256072"/>
                    <a:pt x="71199" y="256072"/>
                  </a:cubicBezTo>
                  <a:cubicBezTo>
                    <a:pt x="44986" y="256072"/>
                    <a:pt x="23733" y="277021"/>
                    <a:pt x="23733" y="302858"/>
                  </a:cubicBezTo>
                  <a:cubicBezTo>
                    <a:pt x="23733" y="328697"/>
                    <a:pt x="44986" y="349645"/>
                    <a:pt x="71199" y="349645"/>
                  </a:cubicBezTo>
                  <a:close/>
                  <a:close/>
                  <a:close/>
                  <a:close/>
                  <a:close/>
                  <a:close/>
                  <a:close/>
                  <a:close/>
                  <a:close/>
                  <a:close/>
                  <a:close/>
                  <a:moveTo>
                    <a:pt x="249662" y="0"/>
                  </a:moveTo>
                  <a:cubicBezTo>
                    <a:pt x="210290" y="0"/>
                    <a:pt x="178404" y="31297"/>
                    <a:pt x="178404" y="70049"/>
                  </a:cubicBezTo>
                  <a:cubicBezTo>
                    <a:pt x="178404" y="108799"/>
                    <a:pt x="210290" y="140228"/>
                    <a:pt x="249662" y="140228"/>
                  </a:cubicBezTo>
                  <a:cubicBezTo>
                    <a:pt x="288928" y="140228"/>
                    <a:pt x="320803" y="108799"/>
                    <a:pt x="320803" y="70049"/>
                  </a:cubicBezTo>
                  <a:cubicBezTo>
                    <a:pt x="320803" y="31297"/>
                    <a:pt x="288928" y="0"/>
                    <a:pt x="249662" y="0"/>
                  </a:cubicBezTo>
                  <a:close/>
                  <a:moveTo>
                    <a:pt x="249662" y="116836"/>
                  </a:moveTo>
                  <a:cubicBezTo>
                    <a:pt x="275816" y="116836"/>
                    <a:pt x="297069" y="95886"/>
                    <a:pt x="297069" y="70049"/>
                  </a:cubicBezTo>
                  <a:cubicBezTo>
                    <a:pt x="297069" y="44210"/>
                    <a:pt x="275816" y="23262"/>
                    <a:pt x="249662" y="23262"/>
                  </a:cubicBezTo>
                  <a:cubicBezTo>
                    <a:pt x="223390" y="23262"/>
                    <a:pt x="202136" y="44210"/>
                    <a:pt x="202136" y="70049"/>
                  </a:cubicBezTo>
                  <a:cubicBezTo>
                    <a:pt x="202136" y="95886"/>
                    <a:pt x="223390" y="116836"/>
                    <a:pt x="249662" y="116836"/>
                  </a:cubicBezTo>
                  <a:moveTo>
                    <a:pt x="321606" y="232679"/>
                  </a:moveTo>
                  <a:cubicBezTo>
                    <a:pt x="282292" y="232679"/>
                    <a:pt x="250408" y="264108"/>
                    <a:pt x="250408" y="302858"/>
                  </a:cubicBezTo>
                  <a:cubicBezTo>
                    <a:pt x="250408" y="341610"/>
                    <a:pt x="282292" y="373419"/>
                    <a:pt x="321606" y="373419"/>
                  </a:cubicBezTo>
                  <a:cubicBezTo>
                    <a:pt x="360932" y="373419"/>
                    <a:pt x="393039" y="341610"/>
                    <a:pt x="393039" y="302858"/>
                  </a:cubicBezTo>
                  <a:cubicBezTo>
                    <a:pt x="393039" y="264108"/>
                    <a:pt x="360932" y="232679"/>
                    <a:pt x="321606" y="232679"/>
                  </a:cubicBezTo>
                  <a:moveTo>
                    <a:pt x="321606" y="349645"/>
                  </a:moveTo>
                  <a:cubicBezTo>
                    <a:pt x="347819" y="349645"/>
                    <a:pt x="369073" y="328697"/>
                    <a:pt x="369073" y="302858"/>
                  </a:cubicBezTo>
                  <a:cubicBezTo>
                    <a:pt x="369073" y="277021"/>
                    <a:pt x="347819" y="256072"/>
                    <a:pt x="321606" y="256072"/>
                  </a:cubicBezTo>
                  <a:cubicBezTo>
                    <a:pt x="295394" y="256072"/>
                    <a:pt x="274140" y="277021"/>
                    <a:pt x="274140" y="302858"/>
                  </a:cubicBezTo>
                  <a:cubicBezTo>
                    <a:pt x="274140" y="328697"/>
                    <a:pt x="295394" y="349645"/>
                    <a:pt x="321606" y="349645"/>
                  </a:cubicBezTo>
                  <a:moveTo>
                    <a:pt x="141514" y="289806"/>
                  </a:moveTo>
                  <a:cubicBezTo>
                    <a:pt x="141514" y="289806"/>
                    <a:pt x="142398" y="295400"/>
                    <a:pt x="142398" y="302858"/>
                  </a:cubicBezTo>
                  <a:cubicBezTo>
                    <a:pt x="142398" y="310316"/>
                    <a:pt x="140630" y="318068"/>
                    <a:pt x="140630" y="318068"/>
                  </a:cubicBezTo>
                  <a:lnTo>
                    <a:pt x="251663" y="318657"/>
                  </a:lnTo>
                  <a:cubicBezTo>
                    <a:pt x="251663" y="318657"/>
                    <a:pt x="251074" y="306587"/>
                    <a:pt x="250408" y="302171"/>
                  </a:cubicBezTo>
                  <a:cubicBezTo>
                    <a:pt x="249742" y="297755"/>
                    <a:pt x="251957" y="289806"/>
                    <a:pt x="251957" y="289806"/>
                  </a:cubicBezTo>
                  <a:lnTo>
                    <a:pt x="141514" y="289806"/>
                  </a:lnTo>
                  <a:close/>
                  <a:moveTo>
                    <a:pt x="194527" y="114348"/>
                  </a:moveTo>
                  <a:lnTo>
                    <a:pt x="94392" y="236521"/>
                  </a:lnTo>
                  <a:cubicBezTo>
                    <a:pt x="94392" y="236521"/>
                    <a:pt x="101755" y="238876"/>
                    <a:pt x="107645" y="242704"/>
                  </a:cubicBezTo>
                  <a:cubicBezTo>
                    <a:pt x="113536" y="246530"/>
                    <a:pt x="118837" y="250947"/>
                    <a:pt x="118837" y="250947"/>
                  </a:cubicBezTo>
                  <a:lnTo>
                    <a:pt x="215732" y="131423"/>
                  </a:lnTo>
                  <a:cubicBezTo>
                    <a:pt x="215732" y="131423"/>
                    <a:pt x="207485" y="126713"/>
                    <a:pt x="203951" y="124063"/>
                  </a:cubicBezTo>
                  <a:cubicBezTo>
                    <a:pt x="200417" y="121414"/>
                    <a:pt x="194527" y="114348"/>
                    <a:pt x="194527" y="114348"/>
                  </a:cubicBezTo>
                  <a:close/>
                </a:path>
                <a:path w="393039" h="373419" fill="none">
                  <a:moveTo>
                    <a:pt x="71199" y="232679"/>
                  </a:moveTo>
                  <a:cubicBezTo>
                    <a:pt x="110525" y="232679"/>
                    <a:pt x="142398" y="264108"/>
                    <a:pt x="142398" y="302858"/>
                  </a:cubicBezTo>
                  <a:cubicBezTo>
                    <a:pt x="142398" y="341610"/>
                    <a:pt x="110525" y="373419"/>
                    <a:pt x="71199" y="373419"/>
                  </a:cubicBezTo>
                  <a:cubicBezTo>
                    <a:pt x="31885" y="373419"/>
                    <a:pt x="0" y="341610"/>
                    <a:pt x="0" y="302858"/>
                  </a:cubicBezTo>
                  <a:cubicBezTo>
                    <a:pt x="0" y="264108"/>
                    <a:pt x="31885" y="232679"/>
                    <a:pt x="71199" y="232679"/>
                  </a:cubicBezTo>
                  <a:close/>
                  <a:moveTo>
                    <a:pt x="71199" y="349645"/>
                  </a:moveTo>
                  <a:cubicBezTo>
                    <a:pt x="97411" y="349645"/>
                    <a:pt x="118665" y="328697"/>
                    <a:pt x="118665" y="302858"/>
                  </a:cubicBezTo>
                  <a:cubicBezTo>
                    <a:pt x="118665" y="277021"/>
                    <a:pt x="97411" y="256072"/>
                    <a:pt x="71199" y="256072"/>
                  </a:cubicBezTo>
                  <a:cubicBezTo>
                    <a:pt x="44986" y="256072"/>
                    <a:pt x="23733" y="277021"/>
                    <a:pt x="23733" y="302858"/>
                  </a:cubicBezTo>
                  <a:cubicBezTo>
                    <a:pt x="23733" y="328697"/>
                    <a:pt x="44986" y="349645"/>
                    <a:pt x="71199" y="349645"/>
                  </a:cubicBezTo>
                  <a:close/>
                  <a:close/>
                  <a:close/>
                  <a:close/>
                  <a:close/>
                  <a:close/>
                  <a:close/>
                  <a:close/>
                  <a:close/>
                  <a:close/>
                  <a:close/>
                  <a:moveTo>
                    <a:pt x="249662" y="0"/>
                  </a:moveTo>
                  <a:cubicBezTo>
                    <a:pt x="210290" y="0"/>
                    <a:pt x="178404" y="31297"/>
                    <a:pt x="178404" y="70049"/>
                  </a:cubicBezTo>
                  <a:cubicBezTo>
                    <a:pt x="178404" y="108799"/>
                    <a:pt x="210290" y="140228"/>
                    <a:pt x="249662" y="140228"/>
                  </a:cubicBezTo>
                  <a:cubicBezTo>
                    <a:pt x="288928" y="140228"/>
                    <a:pt x="320803" y="108799"/>
                    <a:pt x="320803" y="70049"/>
                  </a:cubicBezTo>
                  <a:cubicBezTo>
                    <a:pt x="320803" y="31297"/>
                    <a:pt x="288928" y="0"/>
                    <a:pt x="249662" y="0"/>
                  </a:cubicBezTo>
                  <a:close/>
                  <a:moveTo>
                    <a:pt x="249662" y="116836"/>
                  </a:moveTo>
                  <a:cubicBezTo>
                    <a:pt x="275816" y="116836"/>
                    <a:pt x="297069" y="95886"/>
                    <a:pt x="297069" y="70049"/>
                  </a:cubicBezTo>
                  <a:cubicBezTo>
                    <a:pt x="297069" y="44210"/>
                    <a:pt x="275816" y="23262"/>
                    <a:pt x="249662" y="23262"/>
                  </a:cubicBezTo>
                  <a:cubicBezTo>
                    <a:pt x="223390" y="23262"/>
                    <a:pt x="202136" y="44210"/>
                    <a:pt x="202136" y="70049"/>
                  </a:cubicBezTo>
                  <a:cubicBezTo>
                    <a:pt x="202136" y="95886"/>
                    <a:pt x="223390" y="116836"/>
                    <a:pt x="249662" y="116836"/>
                  </a:cubicBezTo>
                  <a:moveTo>
                    <a:pt x="321606" y="232679"/>
                  </a:moveTo>
                  <a:cubicBezTo>
                    <a:pt x="282292" y="232679"/>
                    <a:pt x="250408" y="264108"/>
                    <a:pt x="250408" y="302858"/>
                  </a:cubicBezTo>
                  <a:cubicBezTo>
                    <a:pt x="250408" y="341610"/>
                    <a:pt x="282292" y="373419"/>
                    <a:pt x="321606" y="373419"/>
                  </a:cubicBezTo>
                  <a:cubicBezTo>
                    <a:pt x="360932" y="373419"/>
                    <a:pt x="393039" y="341610"/>
                    <a:pt x="393039" y="302858"/>
                  </a:cubicBezTo>
                  <a:cubicBezTo>
                    <a:pt x="393039" y="264108"/>
                    <a:pt x="360932" y="232679"/>
                    <a:pt x="321606" y="232679"/>
                  </a:cubicBezTo>
                  <a:moveTo>
                    <a:pt x="321606" y="349645"/>
                  </a:moveTo>
                  <a:cubicBezTo>
                    <a:pt x="347819" y="349645"/>
                    <a:pt x="369073" y="328697"/>
                    <a:pt x="369073" y="302858"/>
                  </a:cubicBezTo>
                  <a:cubicBezTo>
                    <a:pt x="369073" y="277021"/>
                    <a:pt x="347819" y="256072"/>
                    <a:pt x="321606" y="256072"/>
                  </a:cubicBezTo>
                  <a:cubicBezTo>
                    <a:pt x="295394" y="256072"/>
                    <a:pt x="274140" y="277021"/>
                    <a:pt x="274140" y="302858"/>
                  </a:cubicBezTo>
                  <a:cubicBezTo>
                    <a:pt x="274140" y="328697"/>
                    <a:pt x="295394" y="349645"/>
                    <a:pt x="321606" y="349645"/>
                  </a:cubicBezTo>
                  <a:moveTo>
                    <a:pt x="141514" y="289806"/>
                  </a:moveTo>
                  <a:cubicBezTo>
                    <a:pt x="141514" y="289806"/>
                    <a:pt x="142398" y="295400"/>
                    <a:pt x="142398" y="302858"/>
                  </a:cubicBezTo>
                  <a:cubicBezTo>
                    <a:pt x="142398" y="310316"/>
                    <a:pt x="140630" y="318068"/>
                    <a:pt x="140630" y="318068"/>
                  </a:cubicBezTo>
                  <a:lnTo>
                    <a:pt x="251663" y="318657"/>
                  </a:lnTo>
                  <a:cubicBezTo>
                    <a:pt x="251663" y="318657"/>
                    <a:pt x="251074" y="306587"/>
                    <a:pt x="250408" y="302171"/>
                  </a:cubicBezTo>
                  <a:cubicBezTo>
                    <a:pt x="249742" y="297755"/>
                    <a:pt x="251957" y="289806"/>
                    <a:pt x="251957" y="289806"/>
                  </a:cubicBezTo>
                  <a:lnTo>
                    <a:pt x="141514" y="289806"/>
                  </a:lnTo>
                  <a:close/>
                  <a:moveTo>
                    <a:pt x="194527" y="114348"/>
                  </a:moveTo>
                  <a:lnTo>
                    <a:pt x="94392" y="236521"/>
                  </a:lnTo>
                  <a:cubicBezTo>
                    <a:pt x="94392" y="236521"/>
                    <a:pt x="101755" y="238876"/>
                    <a:pt x="107645" y="242704"/>
                  </a:cubicBezTo>
                  <a:cubicBezTo>
                    <a:pt x="113536" y="246530"/>
                    <a:pt x="118837" y="250947"/>
                    <a:pt x="118837" y="250947"/>
                  </a:cubicBezTo>
                  <a:lnTo>
                    <a:pt x="215732" y="131423"/>
                  </a:lnTo>
                  <a:cubicBezTo>
                    <a:pt x="215732" y="131423"/>
                    <a:pt x="207485" y="126713"/>
                    <a:pt x="203951" y="124063"/>
                  </a:cubicBezTo>
                  <a:cubicBezTo>
                    <a:pt x="200417" y="121414"/>
                    <a:pt x="194527" y="114348"/>
                    <a:pt x="194527" y="114348"/>
                  </a:cubicBezTo>
                  <a:close/>
                </a:path>
              </a:pathLst>
            </a:custGeom>
            <a:solidFill>
              <a:srgbClr val="FFFFFF"/>
            </a:solidFill>
            <a:ln w="2500" cap="flat">
              <a:solidFill>
                <a:srgbClr val="FFFFFF"/>
              </a:solidFill>
              <a:bevel/>
            </a:ln>
          </p:spPr>
        </p:sp>
      </p:grpSp>
      <p:pic>
        <p:nvPicPr>
          <p:cNvPr id="8" name="Picture 2" descr="Assuran">
            <a:extLst>
              <a:ext uri="{FF2B5EF4-FFF2-40B4-BE49-F238E27FC236}">
                <a16:creationId xmlns:a16="http://schemas.microsoft.com/office/drawing/2014/main" id="{0E1BA9D0-6837-9C61-7E4B-ED5BABAF7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120"/>
          <p:cNvGrpSpPr/>
          <p:nvPr/>
        </p:nvGrpSpPr>
        <p:grpSpPr>
          <a:xfrm>
            <a:off x="2554092" y="936337"/>
            <a:ext cx="7083816" cy="4985326"/>
            <a:chOff x="1030092" y="936337"/>
            <a:chExt cx="7083816" cy="4985326"/>
          </a:xfrm>
        </p:grpSpPr>
        <p:sp>
          <p:nvSpPr>
            <p:cNvPr id="121" name="Text 121"/>
            <p:cNvSpPr txBox="1"/>
            <p:nvPr/>
          </p:nvSpPr>
          <p:spPr>
            <a:xfrm>
              <a:off x="1501227" y="975969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grpSp>
          <p:nvGrpSpPr>
            <p:cNvPr id="228" name="Group 227"/>
            <p:cNvGrpSpPr/>
            <p:nvPr/>
          </p:nvGrpSpPr>
          <p:grpSpPr>
            <a:xfrm>
              <a:off x="1037692" y="952660"/>
              <a:ext cx="282457" cy="314173"/>
              <a:chOff x="1037692" y="952660"/>
              <a:chExt cx="282457" cy="314173"/>
            </a:xfrm>
          </p:grpSpPr>
          <p:sp>
            <p:nvSpPr>
              <p:cNvPr id="229" name="Freeform 228"/>
              <p:cNvSpPr/>
              <p:nvPr/>
            </p:nvSpPr>
            <p:spPr>
              <a:xfrm>
                <a:off x="1037692" y="952660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230" name="Freeform 229"/>
              <p:cNvSpPr/>
              <p:nvPr/>
            </p:nvSpPr>
            <p:spPr>
              <a:xfrm>
                <a:off x="1110741" y="952660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  <p:sp>
            <p:nvSpPr>
              <p:cNvPr id="231" name="Freeform 230"/>
              <p:cNvSpPr/>
              <p:nvPr/>
            </p:nvSpPr>
            <p:spPr>
              <a:xfrm>
                <a:off x="1180544" y="952660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232" name="Freeform 231"/>
              <p:cNvSpPr/>
              <p:nvPr/>
            </p:nvSpPr>
            <p:spPr>
              <a:xfrm>
                <a:off x="1251970" y="952660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</p:grpSp>
        <p:sp>
          <p:nvSpPr>
            <p:cNvPr id="122" name="Text 122"/>
            <p:cNvSpPr txBox="1"/>
            <p:nvPr/>
          </p:nvSpPr>
          <p:spPr>
            <a:xfrm>
              <a:off x="1818968" y="1912856"/>
              <a:ext cx="1244622" cy="101684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  <a:endParaRPr lang="en-CO"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endParaRPr lang="en-CO"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23" name="Text 123"/>
            <p:cNvSpPr txBox="1"/>
            <p:nvPr/>
          </p:nvSpPr>
          <p:spPr>
            <a:xfrm>
              <a:off x="1818968" y="3359744"/>
              <a:ext cx="1244622" cy="101684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24" name="Text 124"/>
            <p:cNvSpPr txBox="1"/>
            <p:nvPr/>
          </p:nvSpPr>
          <p:spPr>
            <a:xfrm>
              <a:off x="1818968" y="4806632"/>
              <a:ext cx="1244622" cy="101684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25" name="Text 125"/>
            <p:cNvSpPr txBox="1"/>
            <p:nvPr/>
          </p:nvSpPr>
          <p:spPr>
            <a:xfrm>
              <a:off x="6835869" y="1912856"/>
              <a:ext cx="1270439" cy="101684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26" name="Text 126"/>
            <p:cNvSpPr txBox="1"/>
            <p:nvPr/>
          </p:nvSpPr>
          <p:spPr>
            <a:xfrm>
              <a:off x="6835869" y="3359744"/>
              <a:ext cx="1270439" cy="101684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27" name="Text 127"/>
            <p:cNvSpPr txBox="1"/>
            <p:nvPr/>
          </p:nvSpPr>
          <p:spPr>
            <a:xfrm>
              <a:off x="6835869" y="4806632"/>
              <a:ext cx="1270439" cy="101684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239" name="Dynamic Gear 2"/>
            <p:cNvSpPr/>
            <p:nvPr/>
          </p:nvSpPr>
          <p:spPr>
            <a:xfrm>
              <a:off x="3928465" y="3563440"/>
              <a:ext cx="545764" cy="545764"/>
            </a:xfrm>
            <a:custGeom>
              <a:avLst/>
              <a:gdLst>
                <a:gd name="connsiteX0" fmla="*/ 272882 w 545764"/>
                <a:gd name="connsiteY0" fmla="*/ 272882 h 545764"/>
                <a:gd name="rtl" fmla="*/ -182103 w 545764"/>
                <a:gd name="rtt" fmla="*/ -182103 h 545764"/>
                <a:gd name="rtr" fmla="*/ 727868 w 545764"/>
                <a:gd name="rtb" fmla="*/ 727868 h 545764"/>
              </a:gdLst>
              <a:ahLst/>
              <a:cxnLst>
                <a:cxn ang="0">
                  <a:pos x="connsiteX0" y="connsiteY0"/>
                </a:cxn>
              </a:cxnLst>
              <a:rect l="rtl" t="rtt" r="rtr" b="rtb"/>
              <a:pathLst>
                <a:path w="545764" h="545764">
                  <a:moveTo>
                    <a:pt x="714592" y="163780"/>
                  </a:moveTo>
                  <a:cubicBezTo>
                    <a:pt x="720928" y="189054"/>
                    <a:pt x="725050" y="215267"/>
                    <a:pt x="726827" y="242140"/>
                  </a:cubicBezTo>
                  <a:lnTo>
                    <a:pt x="796761" y="277689"/>
                  </a:lnTo>
                  <a:lnTo>
                    <a:pt x="785848" y="379352"/>
                  </a:lnTo>
                  <a:lnTo>
                    <a:pt x="709965" y="399252"/>
                  </a:lnTo>
                  <a:cubicBezTo>
                    <a:pt x="702616" y="425098"/>
                    <a:pt x="693014" y="449798"/>
                    <a:pt x="681381" y="473231"/>
                  </a:cubicBezTo>
                  <a:lnTo>
                    <a:pt x="724169" y="538984"/>
                  </a:lnTo>
                  <a:lnTo>
                    <a:pt x="663888" y="621571"/>
                  </a:lnTo>
                  <a:lnTo>
                    <a:pt x="588222" y="600863"/>
                  </a:lnTo>
                  <a:cubicBezTo>
                    <a:pt x="569168" y="619187"/>
                    <a:pt x="548522" y="635867"/>
                    <a:pt x="526478" y="650638"/>
                  </a:cubicBezTo>
                  <a:lnTo>
                    <a:pt x="530657" y="728976"/>
                  </a:lnTo>
                  <a:lnTo>
                    <a:pt x="437159" y="770359"/>
                  </a:lnTo>
                  <a:lnTo>
                    <a:pt x="381984" y="714592"/>
                  </a:lnTo>
                  <a:cubicBezTo>
                    <a:pt x="356710" y="720928"/>
                    <a:pt x="330496" y="725050"/>
                    <a:pt x="303624" y="726827"/>
                  </a:cubicBezTo>
                  <a:lnTo>
                    <a:pt x="268075" y="796761"/>
                  </a:lnTo>
                  <a:lnTo>
                    <a:pt x="166412" y="785848"/>
                  </a:lnTo>
                  <a:lnTo>
                    <a:pt x="146512" y="709965"/>
                  </a:lnTo>
                  <a:cubicBezTo>
                    <a:pt x="120663" y="702616"/>
                    <a:pt x="95963" y="693013"/>
                    <a:pt x="72531" y="681380"/>
                  </a:cubicBezTo>
                  <a:lnTo>
                    <a:pt x="6780" y="724169"/>
                  </a:lnTo>
                  <a:lnTo>
                    <a:pt x="-75807" y="663888"/>
                  </a:lnTo>
                  <a:lnTo>
                    <a:pt x="-55099" y="588222"/>
                  </a:lnTo>
                  <a:cubicBezTo>
                    <a:pt x="-73425" y="569167"/>
                    <a:pt x="-90104" y="548520"/>
                    <a:pt x="-104876" y="526476"/>
                  </a:cubicBezTo>
                  <a:lnTo>
                    <a:pt x="-183212" y="530657"/>
                  </a:lnTo>
                  <a:lnTo>
                    <a:pt x="-224595" y="437159"/>
                  </a:lnTo>
                  <a:lnTo>
                    <a:pt x="-168828" y="381984"/>
                  </a:lnTo>
                  <a:cubicBezTo>
                    <a:pt x="-175165" y="356707"/>
                    <a:pt x="-179287" y="330494"/>
                    <a:pt x="-181063" y="303622"/>
                  </a:cubicBezTo>
                  <a:lnTo>
                    <a:pt x="-250995" y="268075"/>
                  </a:lnTo>
                  <a:lnTo>
                    <a:pt x="-240084" y="166412"/>
                  </a:lnTo>
                  <a:lnTo>
                    <a:pt x="-164201" y="146512"/>
                  </a:lnTo>
                  <a:cubicBezTo>
                    <a:pt x="-156852" y="120663"/>
                    <a:pt x="-147250" y="95963"/>
                    <a:pt x="-135616" y="72531"/>
                  </a:cubicBezTo>
                  <a:lnTo>
                    <a:pt x="-178405" y="6780"/>
                  </a:lnTo>
                  <a:lnTo>
                    <a:pt x="-118125" y="-75807"/>
                  </a:lnTo>
                  <a:lnTo>
                    <a:pt x="-42458" y="-55099"/>
                  </a:lnTo>
                  <a:cubicBezTo>
                    <a:pt x="-23403" y="-73425"/>
                    <a:pt x="-2756" y="-90104"/>
                    <a:pt x="19288" y="-104876"/>
                  </a:cubicBezTo>
                  <a:lnTo>
                    <a:pt x="15106" y="-183212"/>
                  </a:lnTo>
                  <a:lnTo>
                    <a:pt x="108605" y="-224595"/>
                  </a:lnTo>
                  <a:lnTo>
                    <a:pt x="163780" y="-168828"/>
                  </a:lnTo>
                  <a:cubicBezTo>
                    <a:pt x="189056" y="-175165"/>
                    <a:pt x="215270" y="-179287"/>
                    <a:pt x="242142" y="-181063"/>
                  </a:cubicBezTo>
                  <a:lnTo>
                    <a:pt x="277689" y="-250995"/>
                  </a:lnTo>
                  <a:lnTo>
                    <a:pt x="379352" y="-240084"/>
                  </a:lnTo>
                  <a:lnTo>
                    <a:pt x="399252" y="-164201"/>
                  </a:lnTo>
                  <a:cubicBezTo>
                    <a:pt x="425100" y="-156852"/>
                    <a:pt x="449801" y="-147250"/>
                    <a:pt x="473233" y="-135616"/>
                  </a:cubicBezTo>
                  <a:lnTo>
                    <a:pt x="538984" y="-178405"/>
                  </a:lnTo>
                  <a:lnTo>
                    <a:pt x="621571" y="-118125"/>
                  </a:lnTo>
                  <a:lnTo>
                    <a:pt x="600863" y="-42458"/>
                  </a:lnTo>
                  <a:cubicBezTo>
                    <a:pt x="619189" y="-23403"/>
                    <a:pt x="635868" y="-2756"/>
                    <a:pt x="650640" y="19288"/>
                  </a:cubicBezTo>
                  <a:lnTo>
                    <a:pt x="728976" y="15106"/>
                  </a:lnTo>
                  <a:lnTo>
                    <a:pt x="770359" y="108605"/>
                  </a:lnTo>
                  <a:lnTo>
                    <a:pt x="714592" y="163780"/>
                  </a:lnTo>
                  <a:close/>
                </a:path>
                <a:path w="545764" h="545764">
                  <a:moveTo>
                    <a:pt x="0" y="0"/>
                  </a:moveTo>
                  <a:moveTo>
                    <a:pt x="639678" y="272882"/>
                  </a:moveTo>
                  <a:cubicBezTo>
                    <a:pt x="639678" y="475458"/>
                    <a:pt x="475458" y="639678"/>
                    <a:pt x="272882" y="639678"/>
                  </a:cubicBezTo>
                  <a:cubicBezTo>
                    <a:pt x="70306" y="639678"/>
                    <a:pt x="-93914" y="475458"/>
                    <a:pt x="-93914" y="272882"/>
                  </a:cubicBezTo>
                  <a:cubicBezTo>
                    <a:pt x="-93914" y="70306"/>
                    <a:pt x="70306" y="-93914"/>
                    <a:pt x="272882" y="-93914"/>
                  </a:cubicBezTo>
                  <a:cubicBezTo>
                    <a:pt x="475458" y="-93914"/>
                    <a:pt x="639678" y="70306"/>
                    <a:pt x="639678" y="272882"/>
                  </a:cubicBezTo>
                  <a:lnTo>
                    <a:pt x="639678" y="272882"/>
                  </a:lnTo>
                  <a:close/>
                </a:path>
              </a:pathLst>
            </a:custGeom>
            <a:solidFill>
              <a:srgbClr val="FCD9BA"/>
            </a:solidFill>
            <a:ln w="7600" cap="flat">
              <a:solidFill>
                <a:srgbClr val="FCD9BA"/>
              </a:solidFill>
              <a:bevel/>
            </a:ln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27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</a:t>
              </a:r>
            </a:p>
          </p:txBody>
        </p:sp>
        <p:sp>
          <p:nvSpPr>
            <p:cNvPr id="240" name="Dynamic Gear 2"/>
            <p:cNvSpPr/>
            <p:nvPr/>
          </p:nvSpPr>
          <p:spPr>
            <a:xfrm>
              <a:off x="3928465" y="5009948"/>
              <a:ext cx="545764" cy="545764"/>
            </a:xfrm>
            <a:custGeom>
              <a:avLst/>
              <a:gdLst>
                <a:gd name="connsiteX0" fmla="*/ 272882 w 545764"/>
                <a:gd name="connsiteY0" fmla="*/ 272882 h 545764"/>
                <a:gd name="rtl" fmla="*/ -182103 w 545764"/>
                <a:gd name="rtt" fmla="*/ -182103 h 545764"/>
                <a:gd name="rtr" fmla="*/ 727868 w 545764"/>
                <a:gd name="rtb" fmla="*/ 727868 h 545764"/>
              </a:gdLst>
              <a:ahLst/>
              <a:cxnLst>
                <a:cxn ang="0">
                  <a:pos x="connsiteX0" y="connsiteY0"/>
                </a:cxn>
              </a:cxnLst>
              <a:rect l="rtl" t="rtt" r="rtr" b="rtb"/>
              <a:pathLst>
                <a:path w="545764" h="545764">
                  <a:moveTo>
                    <a:pt x="714592" y="163780"/>
                  </a:moveTo>
                  <a:cubicBezTo>
                    <a:pt x="720928" y="189054"/>
                    <a:pt x="725050" y="215267"/>
                    <a:pt x="726827" y="242140"/>
                  </a:cubicBezTo>
                  <a:lnTo>
                    <a:pt x="796761" y="277689"/>
                  </a:lnTo>
                  <a:lnTo>
                    <a:pt x="785848" y="379352"/>
                  </a:lnTo>
                  <a:lnTo>
                    <a:pt x="709965" y="399252"/>
                  </a:lnTo>
                  <a:cubicBezTo>
                    <a:pt x="702616" y="425098"/>
                    <a:pt x="693014" y="449798"/>
                    <a:pt x="681381" y="473231"/>
                  </a:cubicBezTo>
                  <a:lnTo>
                    <a:pt x="724169" y="538984"/>
                  </a:lnTo>
                  <a:lnTo>
                    <a:pt x="663888" y="621571"/>
                  </a:lnTo>
                  <a:lnTo>
                    <a:pt x="588222" y="600863"/>
                  </a:lnTo>
                  <a:cubicBezTo>
                    <a:pt x="569168" y="619187"/>
                    <a:pt x="548522" y="635867"/>
                    <a:pt x="526478" y="650638"/>
                  </a:cubicBezTo>
                  <a:lnTo>
                    <a:pt x="530657" y="728976"/>
                  </a:lnTo>
                  <a:lnTo>
                    <a:pt x="437159" y="770359"/>
                  </a:lnTo>
                  <a:lnTo>
                    <a:pt x="381984" y="714592"/>
                  </a:lnTo>
                  <a:cubicBezTo>
                    <a:pt x="356710" y="720928"/>
                    <a:pt x="330496" y="725050"/>
                    <a:pt x="303624" y="726827"/>
                  </a:cubicBezTo>
                  <a:lnTo>
                    <a:pt x="268075" y="796761"/>
                  </a:lnTo>
                  <a:lnTo>
                    <a:pt x="166412" y="785848"/>
                  </a:lnTo>
                  <a:lnTo>
                    <a:pt x="146512" y="709965"/>
                  </a:lnTo>
                  <a:cubicBezTo>
                    <a:pt x="120663" y="702616"/>
                    <a:pt x="95963" y="693013"/>
                    <a:pt x="72531" y="681380"/>
                  </a:cubicBezTo>
                  <a:lnTo>
                    <a:pt x="6780" y="724169"/>
                  </a:lnTo>
                  <a:lnTo>
                    <a:pt x="-75807" y="663888"/>
                  </a:lnTo>
                  <a:lnTo>
                    <a:pt x="-55099" y="588222"/>
                  </a:lnTo>
                  <a:cubicBezTo>
                    <a:pt x="-73425" y="569167"/>
                    <a:pt x="-90104" y="548520"/>
                    <a:pt x="-104876" y="526476"/>
                  </a:cubicBezTo>
                  <a:lnTo>
                    <a:pt x="-183212" y="530657"/>
                  </a:lnTo>
                  <a:lnTo>
                    <a:pt x="-224595" y="437159"/>
                  </a:lnTo>
                  <a:lnTo>
                    <a:pt x="-168828" y="381984"/>
                  </a:lnTo>
                  <a:cubicBezTo>
                    <a:pt x="-175165" y="356707"/>
                    <a:pt x="-179287" y="330494"/>
                    <a:pt x="-181063" y="303622"/>
                  </a:cubicBezTo>
                  <a:lnTo>
                    <a:pt x="-250995" y="268075"/>
                  </a:lnTo>
                  <a:lnTo>
                    <a:pt x="-240084" y="166412"/>
                  </a:lnTo>
                  <a:lnTo>
                    <a:pt x="-164201" y="146512"/>
                  </a:lnTo>
                  <a:cubicBezTo>
                    <a:pt x="-156852" y="120663"/>
                    <a:pt x="-147250" y="95963"/>
                    <a:pt x="-135616" y="72531"/>
                  </a:cubicBezTo>
                  <a:lnTo>
                    <a:pt x="-178405" y="6780"/>
                  </a:lnTo>
                  <a:lnTo>
                    <a:pt x="-118125" y="-75807"/>
                  </a:lnTo>
                  <a:lnTo>
                    <a:pt x="-42458" y="-55099"/>
                  </a:lnTo>
                  <a:cubicBezTo>
                    <a:pt x="-23403" y="-73425"/>
                    <a:pt x="-2756" y="-90104"/>
                    <a:pt x="19288" y="-104876"/>
                  </a:cubicBezTo>
                  <a:lnTo>
                    <a:pt x="15106" y="-183212"/>
                  </a:lnTo>
                  <a:lnTo>
                    <a:pt x="108605" y="-224595"/>
                  </a:lnTo>
                  <a:lnTo>
                    <a:pt x="163780" y="-168828"/>
                  </a:lnTo>
                  <a:cubicBezTo>
                    <a:pt x="189056" y="-175165"/>
                    <a:pt x="215270" y="-179287"/>
                    <a:pt x="242142" y="-181063"/>
                  </a:cubicBezTo>
                  <a:lnTo>
                    <a:pt x="277689" y="-250995"/>
                  </a:lnTo>
                  <a:lnTo>
                    <a:pt x="379352" y="-240084"/>
                  </a:lnTo>
                  <a:lnTo>
                    <a:pt x="399252" y="-164201"/>
                  </a:lnTo>
                  <a:cubicBezTo>
                    <a:pt x="425100" y="-156852"/>
                    <a:pt x="449801" y="-147250"/>
                    <a:pt x="473233" y="-135616"/>
                  </a:cubicBezTo>
                  <a:lnTo>
                    <a:pt x="538984" y="-178405"/>
                  </a:lnTo>
                  <a:lnTo>
                    <a:pt x="621571" y="-118125"/>
                  </a:lnTo>
                  <a:lnTo>
                    <a:pt x="600863" y="-42458"/>
                  </a:lnTo>
                  <a:cubicBezTo>
                    <a:pt x="619189" y="-23403"/>
                    <a:pt x="635868" y="-2756"/>
                    <a:pt x="650640" y="19288"/>
                  </a:cubicBezTo>
                  <a:lnTo>
                    <a:pt x="728976" y="15106"/>
                  </a:lnTo>
                  <a:lnTo>
                    <a:pt x="770359" y="108605"/>
                  </a:lnTo>
                  <a:lnTo>
                    <a:pt x="714592" y="163780"/>
                  </a:lnTo>
                  <a:close/>
                </a:path>
                <a:path w="545764" h="545764">
                  <a:moveTo>
                    <a:pt x="0" y="0"/>
                  </a:moveTo>
                  <a:moveTo>
                    <a:pt x="639678" y="272882"/>
                  </a:moveTo>
                  <a:cubicBezTo>
                    <a:pt x="639678" y="475458"/>
                    <a:pt x="475458" y="639678"/>
                    <a:pt x="272882" y="639678"/>
                  </a:cubicBezTo>
                  <a:cubicBezTo>
                    <a:pt x="70306" y="639678"/>
                    <a:pt x="-93914" y="475458"/>
                    <a:pt x="-93914" y="272882"/>
                  </a:cubicBezTo>
                  <a:cubicBezTo>
                    <a:pt x="-93914" y="70306"/>
                    <a:pt x="70306" y="-93914"/>
                    <a:pt x="272882" y="-93914"/>
                  </a:cubicBezTo>
                  <a:cubicBezTo>
                    <a:pt x="475458" y="-93914"/>
                    <a:pt x="639678" y="70306"/>
                    <a:pt x="639678" y="272882"/>
                  </a:cubicBezTo>
                  <a:lnTo>
                    <a:pt x="639678" y="272882"/>
                  </a:ln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27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03</a:t>
              </a:r>
            </a:p>
          </p:txBody>
        </p:sp>
        <p:sp>
          <p:nvSpPr>
            <p:cNvPr id="241" name="Dynamic Gear 2"/>
            <p:cNvSpPr/>
            <p:nvPr/>
          </p:nvSpPr>
          <p:spPr>
            <a:xfrm>
              <a:off x="5422131" y="3563440"/>
              <a:ext cx="545764" cy="545764"/>
            </a:xfrm>
            <a:custGeom>
              <a:avLst/>
              <a:gdLst>
                <a:gd name="connsiteX0" fmla="*/ 272882 w 545764"/>
                <a:gd name="connsiteY0" fmla="*/ 272882 h 545764"/>
                <a:gd name="rtl" fmla="*/ -182103 w 545764"/>
                <a:gd name="rtt" fmla="*/ -182103 h 545764"/>
                <a:gd name="rtr" fmla="*/ 727868 w 545764"/>
                <a:gd name="rtb" fmla="*/ 727868 h 545764"/>
              </a:gdLst>
              <a:ahLst/>
              <a:cxnLst>
                <a:cxn ang="0">
                  <a:pos x="connsiteX0" y="connsiteY0"/>
                </a:cxn>
              </a:cxnLst>
              <a:rect l="rtl" t="rtt" r="rtr" b="rtb"/>
              <a:pathLst>
                <a:path w="545764" h="545764">
                  <a:moveTo>
                    <a:pt x="714592" y="163780"/>
                  </a:moveTo>
                  <a:cubicBezTo>
                    <a:pt x="720928" y="189054"/>
                    <a:pt x="725050" y="215267"/>
                    <a:pt x="726827" y="242140"/>
                  </a:cubicBezTo>
                  <a:lnTo>
                    <a:pt x="796761" y="277689"/>
                  </a:lnTo>
                  <a:lnTo>
                    <a:pt x="785848" y="379352"/>
                  </a:lnTo>
                  <a:lnTo>
                    <a:pt x="709965" y="399252"/>
                  </a:lnTo>
                  <a:cubicBezTo>
                    <a:pt x="702616" y="425098"/>
                    <a:pt x="693014" y="449798"/>
                    <a:pt x="681381" y="473231"/>
                  </a:cubicBezTo>
                  <a:lnTo>
                    <a:pt x="724169" y="538984"/>
                  </a:lnTo>
                  <a:lnTo>
                    <a:pt x="663888" y="621571"/>
                  </a:lnTo>
                  <a:lnTo>
                    <a:pt x="588222" y="600863"/>
                  </a:lnTo>
                  <a:cubicBezTo>
                    <a:pt x="569168" y="619187"/>
                    <a:pt x="548522" y="635867"/>
                    <a:pt x="526478" y="650638"/>
                  </a:cubicBezTo>
                  <a:lnTo>
                    <a:pt x="530657" y="728976"/>
                  </a:lnTo>
                  <a:lnTo>
                    <a:pt x="437159" y="770359"/>
                  </a:lnTo>
                  <a:lnTo>
                    <a:pt x="381984" y="714592"/>
                  </a:lnTo>
                  <a:cubicBezTo>
                    <a:pt x="356710" y="720928"/>
                    <a:pt x="330496" y="725050"/>
                    <a:pt x="303624" y="726827"/>
                  </a:cubicBezTo>
                  <a:lnTo>
                    <a:pt x="268075" y="796761"/>
                  </a:lnTo>
                  <a:lnTo>
                    <a:pt x="166412" y="785848"/>
                  </a:lnTo>
                  <a:lnTo>
                    <a:pt x="146512" y="709965"/>
                  </a:lnTo>
                  <a:cubicBezTo>
                    <a:pt x="120663" y="702616"/>
                    <a:pt x="95963" y="693013"/>
                    <a:pt x="72531" y="681380"/>
                  </a:cubicBezTo>
                  <a:lnTo>
                    <a:pt x="6780" y="724169"/>
                  </a:lnTo>
                  <a:lnTo>
                    <a:pt x="-75807" y="663888"/>
                  </a:lnTo>
                  <a:lnTo>
                    <a:pt x="-55099" y="588222"/>
                  </a:lnTo>
                  <a:cubicBezTo>
                    <a:pt x="-73425" y="569167"/>
                    <a:pt x="-90104" y="548520"/>
                    <a:pt x="-104876" y="526476"/>
                  </a:cubicBezTo>
                  <a:lnTo>
                    <a:pt x="-183212" y="530657"/>
                  </a:lnTo>
                  <a:lnTo>
                    <a:pt x="-224595" y="437159"/>
                  </a:lnTo>
                  <a:lnTo>
                    <a:pt x="-168828" y="381984"/>
                  </a:lnTo>
                  <a:cubicBezTo>
                    <a:pt x="-175165" y="356707"/>
                    <a:pt x="-179287" y="330494"/>
                    <a:pt x="-181063" y="303622"/>
                  </a:cubicBezTo>
                  <a:lnTo>
                    <a:pt x="-250995" y="268075"/>
                  </a:lnTo>
                  <a:lnTo>
                    <a:pt x="-240084" y="166412"/>
                  </a:lnTo>
                  <a:lnTo>
                    <a:pt x="-164201" y="146512"/>
                  </a:lnTo>
                  <a:cubicBezTo>
                    <a:pt x="-156852" y="120663"/>
                    <a:pt x="-147250" y="95963"/>
                    <a:pt x="-135616" y="72531"/>
                  </a:cubicBezTo>
                  <a:lnTo>
                    <a:pt x="-178405" y="6780"/>
                  </a:lnTo>
                  <a:lnTo>
                    <a:pt x="-118125" y="-75807"/>
                  </a:lnTo>
                  <a:lnTo>
                    <a:pt x="-42458" y="-55099"/>
                  </a:lnTo>
                  <a:cubicBezTo>
                    <a:pt x="-23403" y="-73425"/>
                    <a:pt x="-2756" y="-90104"/>
                    <a:pt x="19288" y="-104876"/>
                  </a:cubicBezTo>
                  <a:lnTo>
                    <a:pt x="15106" y="-183212"/>
                  </a:lnTo>
                  <a:lnTo>
                    <a:pt x="108605" y="-224595"/>
                  </a:lnTo>
                  <a:lnTo>
                    <a:pt x="163780" y="-168828"/>
                  </a:lnTo>
                  <a:cubicBezTo>
                    <a:pt x="189056" y="-175165"/>
                    <a:pt x="215270" y="-179287"/>
                    <a:pt x="242142" y="-181063"/>
                  </a:cubicBezTo>
                  <a:lnTo>
                    <a:pt x="277689" y="-250995"/>
                  </a:lnTo>
                  <a:lnTo>
                    <a:pt x="379352" y="-240084"/>
                  </a:lnTo>
                  <a:lnTo>
                    <a:pt x="399252" y="-164201"/>
                  </a:lnTo>
                  <a:cubicBezTo>
                    <a:pt x="425100" y="-156852"/>
                    <a:pt x="449801" y="-147250"/>
                    <a:pt x="473233" y="-135616"/>
                  </a:cubicBezTo>
                  <a:lnTo>
                    <a:pt x="538984" y="-178405"/>
                  </a:lnTo>
                  <a:lnTo>
                    <a:pt x="621571" y="-118125"/>
                  </a:lnTo>
                  <a:lnTo>
                    <a:pt x="600863" y="-42458"/>
                  </a:lnTo>
                  <a:cubicBezTo>
                    <a:pt x="619189" y="-23403"/>
                    <a:pt x="635868" y="-2756"/>
                    <a:pt x="650640" y="19288"/>
                  </a:cubicBezTo>
                  <a:lnTo>
                    <a:pt x="728976" y="15106"/>
                  </a:lnTo>
                  <a:lnTo>
                    <a:pt x="770359" y="108605"/>
                  </a:lnTo>
                  <a:lnTo>
                    <a:pt x="714592" y="163780"/>
                  </a:lnTo>
                  <a:close/>
                </a:path>
                <a:path w="545764" h="545764">
                  <a:moveTo>
                    <a:pt x="0" y="0"/>
                  </a:moveTo>
                  <a:moveTo>
                    <a:pt x="639678" y="272882"/>
                  </a:moveTo>
                  <a:cubicBezTo>
                    <a:pt x="639678" y="475458"/>
                    <a:pt x="475458" y="639678"/>
                    <a:pt x="272882" y="639678"/>
                  </a:cubicBezTo>
                  <a:cubicBezTo>
                    <a:pt x="70306" y="639678"/>
                    <a:pt x="-93914" y="475458"/>
                    <a:pt x="-93914" y="272882"/>
                  </a:cubicBezTo>
                  <a:cubicBezTo>
                    <a:pt x="-93914" y="70306"/>
                    <a:pt x="70306" y="-93914"/>
                    <a:pt x="272882" y="-93914"/>
                  </a:cubicBezTo>
                  <a:cubicBezTo>
                    <a:pt x="475458" y="-93914"/>
                    <a:pt x="639678" y="70306"/>
                    <a:pt x="639678" y="272882"/>
                  </a:cubicBezTo>
                  <a:lnTo>
                    <a:pt x="639678" y="272882"/>
                  </a:lnTo>
                  <a:close/>
                </a:path>
              </a:pathLst>
            </a:custGeom>
            <a:solidFill>
              <a:srgbClr val="CDCECE"/>
            </a:solidFill>
            <a:ln w="7600" cap="flat">
              <a:solidFill>
                <a:srgbClr val="CDCECE"/>
              </a:solidFill>
              <a:bevel/>
            </a:ln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27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05</a:t>
              </a:r>
            </a:p>
          </p:txBody>
        </p:sp>
        <p:sp>
          <p:nvSpPr>
            <p:cNvPr id="242" name="Dynamic Gear 2"/>
            <p:cNvSpPr/>
            <p:nvPr/>
          </p:nvSpPr>
          <p:spPr>
            <a:xfrm>
              <a:off x="5422131" y="5009948"/>
              <a:ext cx="545764" cy="545764"/>
            </a:xfrm>
            <a:custGeom>
              <a:avLst/>
              <a:gdLst>
                <a:gd name="connsiteX0" fmla="*/ 272882 w 545764"/>
                <a:gd name="connsiteY0" fmla="*/ 272882 h 545764"/>
                <a:gd name="rtl" fmla="*/ -182103 w 545764"/>
                <a:gd name="rtt" fmla="*/ -182103 h 545764"/>
                <a:gd name="rtr" fmla="*/ 727868 w 545764"/>
                <a:gd name="rtb" fmla="*/ 727868 h 545764"/>
              </a:gdLst>
              <a:ahLst/>
              <a:cxnLst>
                <a:cxn ang="0">
                  <a:pos x="connsiteX0" y="connsiteY0"/>
                </a:cxn>
              </a:cxnLst>
              <a:rect l="rtl" t="rtt" r="rtr" b="rtb"/>
              <a:pathLst>
                <a:path w="545764" h="545764">
                  <a:moveTo>
                    <a:pt x="714592" y="163780"/>
                  </a:moveTo>
                  <a:cubicBezTo>
                    <a:pt x="720928" y="189054"/>
                    <a:pt x="725050" y="215267"/>
                    <a:pt x="726827" y="242140"/>
                  </a:cubicBezTo>
                  <a:lnTo>
                    <a:pt x="796761" y="277689"/>
                  </a:lnTo>
                  <a:lnTo>
                    <a:pt x="785848" y="379352"/>
                  </a:lnTo>
                  <a:lnTo>
                    <a:pt x="709965" y="399252"/>
                  </a:lnTo>
                  <a:cubicBezTo>
                    <a:pt x="702616" y="425098"/>
                    <a:pt x="693014" y="449798"/>
                    <a:pt x="681381" y="473231"/>
                  </a:cubicBezTo>
                  <a:lnTo>
                    <a:pt x="724169" y="538984"/>
                  </a:lnTo>
                  <a:lnTo>
                    <a:pt x="663888" y="621571"/>
                  </a:lnTo>
                  <a:lnTo>
                    <a:pt x="588222" y="600863"/>
                  </a:lnTo>
                  <a:cubicBezTo>
                    <a:pt x="569168" y="619187"/>
                    <a:pt x="548522" y="635867"/>
                    <a:pt x="526478" y="650638"/>
                  </a:cubicBezTo>
                  <a:lnTo>
                    <a:pt x="530657" y="728976"/>
                  </a:lnTo>
                  <a:lnTo>
                    <a:pt x="437159" y="770359"/>
                  </a:lnTo>
                  <a:lnTo>
                    <a:pt x="381984" y="714592"/>
                  </a:lnTo>
                  <a:cubicBezTo>
                    <a:pt x="356710" y="720928"/>
                    <a:pt x="330496" y="725050"/>
                    <a:pt x="303624" y="726827"/>
                  </a:cubicBezTo>
                  <a:lnTo>
                    <a:pt x="268075" y="796761"/>
                  </a:lnTo>
                  <a:lnTo>
                    <a:pt x="166412" y="785848"/>
                  </a:lnTo>
                  <a:lnTo>
                    <a:pt x="146512" y="709965"/>
                  </a:lnTo>
                  <a:cubicBezTo>
                    <a:pt x="120663" y="702616"/>
                    <a:pt x="95963" y="693013"/>
                    <a:pt x="72531" y="681380"/>
                  </a:cubicBezTo>
                  <a:lnTo>
                    <a:pt x="6780" y="724169"/>
                  </a:lnTo>
                  <a:lnTo>
                    <a:pt x="-75807" y="663888"/>
                  </a:lnTo>
                  <a:lnTo>
                    <a:pt x="-55099" y="588222"/>
                  </a:lnTo>
                  <a:cubicBezTo>
                    <a:pt x="-73425" y="569167"/>
                    <a:pt x="-90104" y="548520"/>
                    <a:pt x="-104876" y="526476"/>
                  </a:cubicBezTo>
                  <a:lnTo>
                    <a:pt x="-183212" y="530657"/>
                  </a:lnTo>
                  <a:lnTo>
                    <a:pt x="-224595" y="437159"/>
                  </a:lnTo>
                  <a:lnTo>
                    <a:pt x="-168828" y="381984"/>
                  </a:lnTo>
                  <a:cubicBezTo>
                    <a:pt x="-175165" y="356707"/>
                    <a:pt x="-179287" y="330494"/>
                    <a:pt x="-181063" y="303622"/>
                  </a:cubicBezTo>
                  <a:lnTo>
                    <a:pt x="-250995" y="268075"/>
                  </a:lnTo>
                  <a:lnTo>
                    <a:pt x="-240084" y="166412"/>
                  </a:lnTo>
                  <a:lnTo>
                    <a:pt x="-164201" y="146512"/>
                  </a:lnTo>
                  <a:cubicBezTo>
                    <a:pt x="-156852" y="120663"/>
                    <a:pt x="-147250" y="95963"/>
                    <a:pt x="-135616" y="72531"/>
                  </a:cubicBezTo>
                  <a:lnTo>
                    <a:pt x="-178405" y="6780"/>
                  </a:lnTo>
                  <a:lnTo>
                    <a:pt x="-118125" y="-75807"/>
                  </a:lnTo>
                  <a:lnTo>
                    <a:pt x="-42458" y="-55099"/>
                  </a:lnTo>
                  <a:cubicBezTo>
                    <a:pt x="-23403" y="-73425"/>
                    <a:pt x="-2756" y="-90104"/>
                    <a:pt x="19288" y="-104876"/>
                  </a:cubicBezTo>
                  <a:lnTo>
                    <a:pt x="15106" y="-183212"/>
                  </a:lnTo>
                  <a:lnTo>
                    <a:pt x="108605" y="-224595"/>
                  </a:lnTo>
                  <a:lnTo>
                    <a:pt x="163780" y="-168828"/>
                  </a:lnTo>
                  <a:cubicBezTo>
                    <a:pt x="189056" y="-175165"/>
                    <a:pt x="215270" y="-179287"/>
                    <a:pt x="242142" y="-181063"/>
                  </a:cubicBezTo>
                  <a:lnTo>
                    <a:pt x="277689" y="-250995"/>
                  </a:lnTo>
                  <a:lnTo>
                    <a:pt x="379352" y="-240084"/>
                  </a:lnTo>
                  <a:lnTo>
                    <a:pt x="399252" y="-164201"/>
                  </a:lnTo>
                  <a:cubicBezTo>
                    <a:pt x="425100" y="-156852"/>
                    <a:pt x="449801" y="-147250"/>
                    <a:pt x="473233" y="-135616"/>
                  </a:cubicBezTo>
                  <a:lnTo>
                    <a:pt x="538984" y="-178405"/>
                  </a:lnTo>
                  <a:lnTo>
                    <a:pt x="621571" y="-118125"/>
                  </a:lnTo>
                  <a:lnTo>
                    <a:pt x="600863" y="-42458"/>
                  </a:lnTo>
                  <a:cubicBezTo>
                    <a:pt x="619189" y="-23403"/>
                    <a:pt x="635868" y="-2756"/>
                    <a:pt x="650640" y="19288"/>
                  </a:cubicBezTo>
                  <a:lnTo>
                    <a:pt x="728976" y="15106"/>
                  </a:lnTo>
                  <a:lnTo>
                    <a:pt x="770359" y="108605"/>
                  </a:lnTo>
                  <a:lnTo>
                    <a:pt x="714592" y="163780"/>
                  </a:lnTo>
                  <a:close/>
                </a:path>
                <a:path w="545764" h="545764">
                  <a:moveTo>
                    <a:pt x="0" y="0"/>
                  </a:moveTo>
                  <a:moveTo>
                    <a:pt x="639678" y="272882"/>
                  </a:moveTo>
                  <a:cubicBezTo>
                    <a:pt x="639678" y="475458"/>
                    <a:pt x="475458" y="639678"/>
                    <a:pt x="272882" y="639678"/>
                  </a:cubicBezTo>
                  <a:cubicBezTo>
                    <a:pt x="70306" y="639678"/>
                    <a:pt x="-93914" y="475458"/>
                    <a:pt x="-93914" y="272882"/>
                  </a:cubicBezTo>
                  <a:cubicBezTo>
                    <a:pt x="-93914" y="70306"/>
                    <a:pt x="70306" y="-93914"/>
                    <a:pt x="272882" y="-93914"/>
                  </a:cubicBezTo>
                  <a:cubicBezTo>
                    <a:pt x="475458" y="-93914"/>
                    <a:pt x="639678" y="70306"/>
                    <a:pt x="639678" y="272882"/>
                  </a:cubicBezTo>
                  <a:lnTo>
                    <a:pt x="639678" y="272882"/>
                  </a:lnTo>
                  <a:close/>
                </a:path>
              </a:pathLst>
            </a:custGeom>
            <a:solidFill>
              <a:srgbClr val="EACD98"/>
            </a:solidFill>
            <a:ln w="7600" cap="flat">
              <a:solidFill>
                <a:srgbClr val="EACD98"/>
              </a:solidFill>
              <a:bevel/>
            </a:ln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27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06</a:t>
              </a:r>
            </a:p>
          </p:txBody>
        </p:sp>
        <p:sp>
          <p:nvSpPr>
            <p:cNvPr id="243" name="Freeform 242"/>
            <p:cNvSpPr/>
            <p:nvPr/>
          </p:nvSpPr>
          <p:spPr>
            <a:xfrm>
              <a:off x="4942660" y="1822269"/>
              <a:ext cx="11489" cy="4091794"/>
            </a:xfrm>
            <a:custGeom>
              <a:avLst/>
              <a:gdLst/>
              <a:ahLst/>
              <a:cxnLst/>
              <a:rect l="0" t="0" r="0" b="0"/>
              <a:pathLst>
                <a:path w="11489" h="4091794">
                  <a:moveTo>
                    <a:pt x="0" y="0"/>
                  </a:moveTo>
                  <a:lnTo>
                    <a:pt x="11489" y="0"/>
                  </a:lnTo>
                  <a:lnTo>
                    <a:pt x="11489" y="4091794"/>
                  </a:lnTo>
                  <a:lnTo>
                    <a:pt x="0" y="40917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</a:ln>
          </p:spPr>
        </p:sp>
        <p:sp>
          <p:nvSpPr>
            <p:cNvPr id="244" name="Dynamic Gear 2"/>
            <p:cNvSpPr/>
            <p:nvPr/>
          </p:nvSpPr>
          <p:spPr>
            <a:xfrm>
              <a:off x="3928465" y="2116476"/>
              <a:ext cx="545764" cy="545764"/>
            </a:xfrm>
            <a:custGeom>
              <a:avLst/>
              <a:gdLst>
                <a:gd name="connsiteX0" fmla="*/ 272882 w 545764"/>
                <a:gd name="connsiteY0" fmla="*/ 272882 h 545764"/>
                <a:gd name="rtl" fmla="*/ -182103 w 545764"/>
                <a:gd name="rtt" fmla="*/ -182103 h 545764"/>
                <a:gd name="rtr" fmla="*/ 727868 w 545764"/>
                <a:gd name="rtb" fmla="*/ 727868 h 545764"/>
              </a:gdLst>
              <a:ahLst/>
              <a:cxnLst>
                <a:cxn ang="0">
                  <a:pos x="connsiteX0" y="connsiteY0"/>
                </a:cxn>
              </a:cxnLst>
              <a:rect l="rtl" t="rtt" r="rtr" b="rtb"/>
              <a:pathLst>
                <a:path w="545764" h="545764">
                  <a:moveTo>
                    <a:pt x="714592" y="163780"/>
                  </a:moveTo>
                  <a:cubicBezTo>
                    <a:pt x="720928" y="189054"/>
                    <a:pt x="725050" y="215267"/>
                    <a:pt x="726827" y="242140"/>
                  </a:cubicBezTo>
                  <a:lnTo>
                    <a:pt x="796761" y="277689"/>
                  </a:lnTo>
                  <a:lnTo>
                    <a:pt x="785848" y="379352"/>
                  </a:lnTo>
                  <a:lnTo>
                    <a:pt x="709965" y="399252"/>
                  </a:lnTo>
                  <a:cubicBezTo>
                    <a:pt x="702616" y="425098"/>
                    <a:pt x="693014" y="449798"/>
                    <a:pt x="681381" y="473231"/>
                  </a:cubicBezTo>
                  <a:lnTo>
                    <a:pt x="724169" y="538984"/>
                  </a:lnTo>
                  <a:lnTo>
                    <a:pt x="663888" y="621571"/>
                  </a:lnTo>
                  <a:lnTo>
                    <a:pt x="588222" y="600863"/>
                  </a:lnTo>
                  <a:cubicBezTo>
                    <a:pt x="569168" y="619187"/>
                    <a:pt x="548522" y="635867"/>
                    <a:pt x="526478" y="650638"/>
                  </a:cubicBezTo>
                  <a:lnTo>
                    <a:pt x="530657" y="728976"/>
                  </a:lnTo>
                  <a:lnTo>
                    <a:pt x="437159" y="770359"/>
                  </a:lnTo>
                  <a:lnTo>
                    <a:pt x="381984" y="714592"/>
                  </a:lnTo>
                  <a:cubicBezTo>
                    <a:pt x="356710" y="720928"/>
                    <a:pt x="330496" y="725050"/>
                    <a:pt x="303624" y="726827"/>
                  </a:cubicBezTo>
                  <a:lnTo>
                    <a:pt x="268075" y="796761"/>
                  </a:lnTo>
                  <a:lnTo>
                    <a:pt x="166412" y="785848"/>
                  </a:lnTo>
                  <a:lnTo>
                    <a:pt x="146512" y="709965"/>
                  </a:lnTo>
                  <a:cubicBezTo>
                    <a:pt x="120663" y="702616"/>
                    <a:pt x="95963" y="693013"/>
                    <a:pt x="72531" y="681380"/>
                  </a:cubicBezTo>
                  <a:lnTo>
                    <a:pt x="6780" y="724169"/>
                  </a:lnTo>
                  <a:lnTo>
                    <a:pt x="-75807" y="663888"/>
                  </a:lnTo>
                  <a:lnTo>
                    <a:pt x="-55099" y="588222"/>
                  </a:lnTo>
                  <a:cubicBezTo>
                    <a:pt x="-73425" y="569167"/>
                    <a:pt x="-90104" y="548520"/>
                    <a:pt x="-104876" y="526476"/>
                  </a:cubicBezTo>
                  <a:lnTo>
                    <a:pt x="-183212" y="530657"/>
                  </a:lnTo>
                  <a:lnTo>
                    <a:pt x="-224595" y="437159"/>
                  </a:lnTo>
                  <a:lnTo>
                    <a:pt x="-168828" y="381984"/>
                  </a:lnTo>
                  <a:cubicBezTo>
                    <a:pt x="-175165" y="356707"/>
                    <a:pt x="-179287" y="330494"/>
                    <a:pt x="-181063" y="303622"/>
                  </a:cubicBezTo>
                  <a:lnTo>
                    <a:pt x="-250995" y="268075"/>
                  </a:lnTo>
                  <a:lnTo>
                    <a:pt x="-240084" y="166412"/>
                  </a:lnTo>
                  <a:lnTo>
                    <a:pt x="-164201" y="146512"/>
                  </a:lnTo>
                  <a:cubicBezTo>
                    <a:pt x="-156852" y="120663"/>
                    <a:pt x="-147250" y="95963"/>
                    <a:pt x="-135616" y="72531"/>
                  </a:cubicBezTo>
                  <a:lnTo>
                    <a:pt x="-178405" y="6780"/>
                  </a:lnTo>
                  <a:lnTo>
                    <a:pt x="-118125" y="-75807"/>
                  </a:lnTo>
                  <a:lnTo>
                    <a:pt x="-42458" y="-55099"/>
                  </a:lnTo>
                  <a:cubicBezTo>
                    <a:pt x="-23403" y="-73425"/>
                    <a:pt x="-2756" y="-90104"/>
                    <a:pt x="19288" y="-104876"/>
                  </a:cubicBezTo>
                  <a:lnTo>
                    <a:pt x="15106" y="-183212"/>
                  </a:lnTo>
                  <a:lnTo>
                    <a:pt x="108605" y="-224595"/>
                  </a:lnTo>
                  <a:lnTo>
                    <a:pt x="163780" y="-168828"/>
                  </a:lnTo>
                  <a:cubicBezTo>
                    <a:pt x="189056" y="-175165"/>
                    <a:pt x="215270" y="-179287"/>
                    <a:pt x="242142" y="-181063"/>
                  </a:cubicBezTo>
                  <a:lnTo>
                    <a:pt x="277689" y="-250995"/>
                  </a:lnTo>
                  <a:lnTo>
                    <a:pt x="379352" y="-240084"/>
                  </a:lnTo>
                  <a:lnTo>
                    <a:pt x="399252" y="-164201"/>
                  </a:lnTo>
                  <a:cubicBezTo>
                    <a:pt x="425100" y="-156852"/>
                    <a:pt x="449801" y="-147250"/>
                    <a:pt x="473233" y="-135616"/>
                  </a:cubicBezTo>
                  <a:lnTo>
                    <a:pt x="538984" y="-178405"/>
                  </a:lnTo>
                  <a:lnTo>
                    <a:pt x="621571" y="-118125"/>
                  </a:lnTo>
                  <a:lnTo>
                    <a:pt x="600863" y="-42458"/>
                  </a:lnTo>
                  <a:cubicBezTo>
                    <a:pt x="619189" y="-23403"/>
                    <a:pt x="635868" y="-2756"/>
                    <a:pt x="650640" y="19288"/>
                  </a:cubicBezTo>
                  <a:lnTo>
                    <a:pt x="728976" y="15106"/>
                  </a:lnTo>
                  <a:lnTo>
                    <a:pt x="770359" y="108605"/>
                  </a:lnTo>
                  <a:lnTo>
                    <a:pt x="714592" y="163780"/>
                  </a:lnTo>
                  <a:close/>
                </a:path>
                <a:path w="545764" h="545764">
                  <a:moveTo>
                    <a:pt x="0" y="0"/>
                  </a:moveTo>
                  <a:moveTo>
                    <a:pt x="639678" y="272882"/>
                  </a:moveTo>
                  <a:cubicBezTo>
                    <a:pt x="639678" y="475458"/>
                    <a:pt x="475458" y="639678"/>
                    <a:pt x="272882" y="639678"/>
                  </a:cubicBezTo>
                  <a:cubicBezTo>
                    <a:pt x="70306" y="639678"/>
                    <a:pt x="-93914" y="475458"/>
                    <a:pt x="-93914" y="272882"/>
                  </a:cubicBezTo>
                  <a:cubicBezTo>
                    <a:pt x="-93914" y="70306"/>
                    <a:pt x="70306" y="-93914"/>
                    <a:pt x="272882" y="-93914"/>
                  </a:cubicBezTo>
                  <a:cubicBezTo>
                    <a:pt x="475458" y="-93914"/>
                    <a:pt x="639678" y="70306"/>
                    <a:pt x="639678" y="272882"/>
                  </a:cubicBezTo>
                  <a:lnTo>
                    <a:pt x="639678" y="272882"/>
                  </a:ln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27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</a:p>
          </p:txBody>
        </p:sp>
        <p:sp>
          <p:nvSpPr>
            <p:cNvPr id="245" name="Dynamic Gear 2"/>
            <p:cNvSpPr/>
            <p:nvPr/>
          </p:nvSpPr>
          <p:spPr>
            <a:xfrm>
              <a:off x="5422131" y="2116476"/>
              <a:ext cx="545764" cy="545764"/>
            </a:xfrm>
            <a:custGeom>
              <a:avLst/>
              <a:gdLst>
                <a:gd name="connsiteX0" fmla="*/ 272882 w 545764"/>
                <a:gd name="connsiteY0" fmla="*/ 272882 h 545764"/>
                <a:gd name="rtl" fmla="*/ -182103 w 545764"/>
                <a:gd name="rtt" fmla="*/ -182103 h 545764"/>
                <a:gd name="rtr" fmla="*/ 727868 w 545764"/>
                <a:gd name="rtb" fmla="*/ 727868 h 545764"/>
              </a:gdLst>
              <a:ahLst/>
              <a:cxnLst>
                <a:cxn ang="0">
                  <a:pos x="connsiteX0" y="connsiteY0"/>
                </a:cxn>
              </a:cxnLst>
              <a:rect l="rtl" t="rtt" r="rtr" b="rtb"/>
              <a:pathLst>
                <a:path w="545764" h="545764">
                  <a:moveTo>
                    <a:pt x="714592" y="163780"/>
                  </a:moveTo>
                  <a:cubicBezTo>
                    <a:pt x="720928" y="189054"/>
                    <a:pt x="725050" y="215267"/>
                    <a:pt x="726827" y="242140"/>
                  </a:cubicBezTo>
                  <a:lnTo>
                    <a:pt x="796761" y="277689"/>
                  </a:lnTo>
                  <a:lnTo>
                    <a:pt x="785848" y="379352"/>
                  </a:lnTo>
                  <a:lnTo>
                    <a:pt x="709965" y="399252"/>
                  </a:lnTo>
                  <a:cubicBezTo>
                    <a:pt x="702616" y="425098"/>
                    <a:pt x="693014" y="449798"/>
                    <a:pt x="681381" y="473231"/>
                  </a:cubicBezTo>
                  <a:lnTo>
                    <a:pt x="724169" y="538984"/>
                  </a:lnTo>
                  <a:lnTo>
                    <a:pt x="663888" y="621571"/>
                  </a:lnTo>
                  <a:lnTo>
                    <a:pt x="588222" y="600863"/>
                  </a:lnTo>
                  <a:cubicBezTo>
                    <a:pt x="569168" y="619187"/>
                    <a:pt x="548522" y="635867"/>
                    <a:pt x="526478" y="650638"/>
                  </a:cubicBezTo>
                  <a:lnTo>
                    <a:pt x="530657" y="728976"/>
                  </a:lnTo>
                  <a:lnTo>
                    <a:pt x="437159" y="770359"/>
                  </a:lnTo>
                  <a:lnTo>
                    <a:pt x="381984" y="714592"/>
                  </a:lnTo>
                  <a:cubicBezTo>
                    <a:pt x="356710" y="720928"/>
                    <a:pt x="330496" y="725050"/>
                    <a:pt x="303624" y="726827"/>
                  </a:cubicBezTo>
                  <a:lnTo>
                    <a:pt x="268075" y="796761"/>
                  </a:lnTo>
                  <a:lnTo>
                    <a:pt x="166412" y="785848"/>
                  </a:lnTo>
                  <a:lnTo>
                    <a:pt x="146512" y="709965"/>
                  </a:lnTo>
                  <a:cubicBezTo>
                    <a:pt x="120663" y="702616"/>
                    <a:pt x="95963" y="693013"/>
                    <a:pt x="72531" y="681380"/>
                  </a:cubicBezTo>
                  <a:lnTo>
                    <a:pt x="6780" y="724169"/>
                  </a:lnTo>
                  <a:lnTo>
                    <a:pt x="-75807" y="663888"/>
                  </a:lnTo>
                  <a:lnTo>
                    <a:pt x="-55099" y="588222"/>
                  </a:lnTo>
                  <a:cubicBezTo>
                    <a:pt x="-73425" y="569167"/>
                    <a:pt x="-90104" y="548520"/>
                    <a:pt x="-104876" y="526476"/>
                  </a:cubicBezTo>
                  <a:lnTo>
                    <a:pt x="-183212" y="530657"/>
                  </a:lnTo>
                  <a:lnTo>
                    <a:pt x="-224595" y="437159"/>
                  </a:lnTo>
                  <a:lnTo>
                    <a:pt x="-168828" y="381984"/>
                  </a:lnTo>
                  <a:cubicBezTo>
                    <a:pt x="-175165" y="356707"/>
                    <a:pt x="-179287" y="330494"/>
                    <a:pt x="-181063" y="303622"/>
                  </a:cubicBezTo>
                  <a:lnTo>
                    <a:pt x="-250995" y="268075"/>
                  </a:lnTo>
                  <a:lnTo>
                    <a:pt x="-240084" y="166412"/>
                  </a:lnTo>
                  <a:lnTo>
                    <a:pt x="-164201" y="146512"/>
                  </a:lnTo>
                  <a:cubicBezTo>
                    <a:pt x="-156852" y="120663"/>
                    <a:pt x="-147250" y="95963"/>
                    <a:pt x="-135616" y="72531"/>
                  </a:cubicBezTo>
                  <a:lnTo>
                    <a:pt x="-178405" y="6780"/>
                  </a:lnTo>
                  <a:lnTo>
                    <a:pt x="-118125" y="-75807"/>
                  </a:lnTo>
                  <a:lnTo>
                    <a:pt x="-42458" y="-55099"/>
                  </a:lnTo>
                  <a:cubicBezTo>
                    <a:pt x="-23403" y="-73425"/>
                    <a:pt x="-2756" y="-90104"/>
                    <a:pt x="19288" y="-104876"/>
                  </a:cubicBezTo>
                  <a:lnTo>
                    <a:pt x="15106" y="-183212"/>
                  </a:lnTo>
                  <a:lnTo>
                    <a:pt x="108605" y="-224595"/>
                  </a:lnTo>
                  <a:lnTo>
                    <a:pt x="163780" y="-168828"/>
                  </a:lnTo>
                  <a:cubicBezTo>
                    <a:pt x="189056" y="-175165"/>
                    <a:pt x="215270" y="-179287"/>
                    <a:pt x="242142" y="-181063"/>
                  </a:cubicBezTo>
                  <a:lnTo>
                    <a:pt x="277689" y="-250995"/>
                  </a:lnTo>
                  <a:lnTo>
                    <a:pt x="379352" y="-240084"/>
                  </a:lnTo>
                  <a:lnTo>
                    <a:pt x="399252" y="-164201"/>
                  </a:lnTo>
                  <a:cubicBezTo>
                    <a:pt x="425100" y="-156852"/>
                    <a:pt x="449801" y="-147250"/>
                    <a:pt x="473233" y="-135616"/>
                  </a:cubicBezTo>
                  <a:lnTo>
                    <a:pt x="538984" y="-178405"/>
                  </a:lnTo>
                  <a:lnTo>
                    <a:pt x="621571" y="-118125"/>
                  </a:lnTo>
                  <a:lnTo>
                    <a:pt x="600863" y="-42458"/>
                  </a:lnTo>
                  <a:cubicBezTo>
                    <a:pt x="619189" y="-23403"/>
                    <a:pt x="635868" y="-2756"/>
                    <a:pt x="650640" y="19288"/>
                  </a:cubicBezTo>
                  <a:lnTo>
                    <a:pt x="728976" y="15106"/>
                  </a:lnTo>
                  <a:lnTo>
                    <a:pt x="770359" y="108605"/>
                  </a:lnTo>
                  <a:lnTo>
                    <a:pt x="714592" y="163780"/>
                  </a:lnTo>
                  <a:close/>
                </a:path>
                <a:path w="545764" h="545764">
                  <a:moveTo>
                    <a:pt x="0" y="0"/>
                  </a:moveTo>
                  <a:moveTo>
                    <a:pt x="639678" y="272882"/>
                  </a:moveTo>
                  <a:cubicBezTo>
                    <a:pt x="639678" y="475458"/>
                    <a:pt x="475458" y="639678"/>
                    <a:pt x="272882" y="639678"/>
                  </a:cubicBezTo>
                  <a:cubicBezTo>
                    <a:pt x="70306" y="639678"/>
                    <a:pt x="-93914" y="475458"/>
                    <a:pt x="-93914" y="272882"/>
                  </a:cubicBezTo>
                  <a:cubicBezTo>
                    <a:pt x="-93914" y="70306"/>
                    <a:pt x="70306" y="-93914"/>
                    <a:pt x="272882" y="-93914"/>
                  </a:cubicBezTo>
                  <a:cubicBezTo>
                    <a:pt x="475458" y="-93914"/>
                    <a:pt x="639678" y="70306"/>
                    <a:pt x="639678" y="272882"/>
                  </a:cubicBezTo>
                  <a:lnTo>
                    <a:pt x="639678" y="272882"/>
                  </a:ln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27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04</a:t>
              </a:r>
            </a:p>
          </p:txBody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F2BCDDFE-9311-E101-1B06-EF6F61C56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135"/>
          <p:cNvGrpSpPr/>
          <p:nvPr/>
        </p:nvGrpSpPr>
        <p:grpSpPr>
          <a:xfrm>
            <a:off x="2358069" y="1140636"/>
            <a:ext cx="7475862" cy="4576728"/>
            <a:chOff x="834069" y="1140636"/>
            <a:chExt cx="7475862" cy="4576728"/>
          </a:xfrm>
        </p:grpSpPr>
        <p:grpSp>
          <p:nvGrpSpPr>
            <p:cNvPr id="127" name="Group 126"/>
            <p:cNvGrpSpPr/>
            <p:nvPr/>
          </p:nvGrpSpPr>
          <p:grpSpPr>
            <a:xfrm>
              <a:off x="973248" y="2028696"/>
              <a:ext cx="7329075" cy="806269"/>
              <a:chOff x="973248" y="2028696"/>
              <a:chExt cx="7329075" cy="806269"/>
            </a:xfrm>
          </p:grpSpPr>
          <p:sp>
            <p:nvSpPr>
              <p:cNvPr id="266" name="Freeform 265"/>
              <p:cNvSpPr/>
              <p:nvPr/>
            </p:nvSpPr>
            <p:spPr>
              <a:xfrm>
                <a:off x="4862883" y="2028696"/>
                <a:ext cx="3439441" cy="806269"/>
              </a:xfrm>
              <a:custGeom>
                <a:avLst/>
                <a:gdLst/>
                <a:ahLst/>
                <a:cxnLst/>
                <a:rect l="0" t="0" r="0" b="0"/>
                <a:pathLst>
                  <a:path w="3439441" h="806269">
                    <a:moveTo>
                      <a:pt x="0" y="0"/>
                    </a:moveTo>
                    <a:lnTo>
                      <a:pt x="3439441" y="0"/>
                    </a:lnTo>
                    <a:lnTo>
                      <a:pt x="3439441" y="806269"/>
                    </a:lnTo>
                    <a:lnTo>
                      <a:pt x="-409328" y="8062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grpSp>
            <p:nvGrpSpPr>
              <p:cNvPr id="265" name="Group 264"/>
              <p:cNvGrpSpPr/>
              <p:nvPr/>
            </p:nvGrpSpPr>
            <p:grpSpPr>
              <a:xfrm>
                <a:off x="973248" y="2028696"/>
                <a:ext cx="3737634" cy="806269"/>
                <a:chOff x="973248" y="2028696"/>
                <a:chExt cx="3737634" cy="806269"/>
              </a:xfrm>
            </p:grpSpPr>
            <p:sp>
              <p:nvSpPr>
                <p:cNvPr id="268" name="Freeform 267"/>
                <p:cNvSpPr/>
                <p:nvPr/>
              </p:nvSpPr>
              <p:spPr>
                <a:xfrm>
                  <a:off x="973248" y="2028696"/>
                  <a:ext cx="3737634" cy="806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37634" h="806269">
                      <a:moveTo>
                        <a:pt x="0" y="0"/>
                      </a:moveTo>
                      <a:lnTo>
                        <a:pt x="3737634" y="0"/>
                      </a:lnTo>
                      <a:lnTo>
                        <a:pt x="3328306" y="806269"/>
                      </a:lnTo>
                      <a:lnTo>
                        <a:pt x="409328" y="8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33D4D"/>
                </a:solidFill>
                <a:ln w="7600" cap="flat">
                  <a:solidFill>
                    <a:srgbClr val="733D4D"/>
                  </a:solidFill>
                  <a:bevel/>
                </a:ln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1115">
                      <a:solidFill>
                        <a:srgbClr val="FFFF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Your Text</a:t>
                  </a:r>
                </a:p>
              </p:txBody>
            </p:sp>
          </p:grpSp>
        </p:grpSp>
        <p:grpSp>
          <p:nvGrpSpPr>
            <p:cNvPr id="128" name="Group 127"/>
            <p:cNvGrpSpPr/>
            <p:nvPr/>
          </p:nvGrpSpPr>
          <p:grpSpPr>
            <a:xfrm>
              <a:off x="1459755" y="2986965"/>
              <a:ext cx="6842576" cy="806269"/>
              <a:chOff x="1459755" y="2986965"/>
              <a:chExt cx="6842576" cy="806269"/>
            </a:xfrm>
          </p:grpSpPr>
          <p:sp>
            <p:nvSpPr>
              <p:cNvPr id="262" name="Freeform 261"/>
              <p:cNvSpPr/>
              <p:nvPr/>
            </p:nvSpPr>
            <p:spPr>
              <a:xfrm>
                <a:off x="4376392" y="2986965"/>
                <a:ext cx="3925940" cy="806269"/>
              </a:xfrm>
              <a:custGeom>
                <a:avLst/>
                <a:gdLst/>
                <a:ahLst/>
                <a:cxnLst/>
                <a:rect l="0" t="0" r="0" b="0"/>
                <a:pathLst>
                  <a:path w="3925940" h="806269">
                    <a:moveTo>
                      <a:pt x="0" y="0"/>
                    </a:moveTo>
                    <a:lnTo>
                      <a:pt x="3925940" y="0"/>
                    </a:lnTo>
                    <a:lnTo>
                      <a:pt x="3925940" y="806269"/>
                    </a:lnTo>
                    <a:lnTo>
                      <a:pt x="-409328" y="8062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grpSp>
            <p:nvGrpSpPr>
              <p:cNvPr id="261" name="Group 260"/>
              <p:cNvGrpSpPr/>
              <p:nvPr/>
            </p:nvGrpSpPr>
            <p:grpSpPr>
              <a:xfrm>
                <a:off x="1459755" y="2986965"/>
                <a:ext cx="2764637" cy="806269"/>
                <a:chOff x="1459755" y="2986965"/>
                <a:chExt cx="2764637" cy="806269"/>
              </a:xfrm>
            </p:grpSpPr>
            <p:sp>
              <p:nvSpPr>
                <p:cNvPr id="264" name="Freeform 263"/>
                <p:cNvSpPr/>
                <p:nvPr/>
              </p:nvSpPr>
              <p:spPr>
                <a:xfrm>
                  <a:off x="1459755" y="2986965"/>
                  <a:ext cx="2764637" cy="806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64637" h="806269">
                      <a:moveTo>
                        <a:pt x="0" y="0"/>
                      </a:moveTo>
                      <a:lnTo>
                        <a:pt x="2764637" y="0"/>
                      </a:lnTo>
                      <a:lnTo>
                        <a:pt x="2355308" y="806269"/>
                      </a:lnTo>
                      <a:lnTo>
                        <a:pt x="409328" y="8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E5B5D"/>
                </a:solidFill>
                <a:ln w="7600" cap="flat">
                  <a:solidFill>
                    <a:srgbClr val="EE5B5D"/>
                  </a:solidFill>
                  <a:bevel/>
                </a:ln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1115">
                      <a:solidFill>
                        <a:srgbClr val="FFFF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Your Text</a:t>
                  </a:r>
                </a:p>
              </p:txBody>
            </p:sp>
          </p:grpSp>
        </p:grpSp>
        <p:grpSp>
          <p:nvGrpSpPr>
            <p:cNvPr id="129" name="Group 128"/>
            <p:cNvGrpSpPr/>
            <p:nvPr/>
          </p:nvGrpSpPr>
          <p:grpSpPr>
            <a:xfrm>
              <a:off x="1946238" y="3945226"/>
              <a:ext cx="6356078" cy="806269"/>
              <a:chOff x="1946238" y="3945226"/>
              <a:chExt cx="6356078" cy="806269"/>
            </a:xfrm>
          </p:grpSpPr>
          <p:sp>
            <p:nvSpPr>
              <p:cNvPr id="258" name="Freeform 257"/>
              <p:cNvSpPr/>
              <p:nvPr/>
            </p:nvSpPr>
            <p:spPr>
              <a:xfrm>
                <a:off x="3889893" y="3945226"/>
                <a:ext cx="4412431" cy="806269"/>
              </a:xfrm>
              <a:custGeom>
                <a:avLst/>
                <a:gdLst/>
                <a:ahLst/>
                <a:cxnLst/>
                <a:rect l="0" t="0" r="0" b="0"/>
                <a:pathLst>
                  <a:path w="4412431" h="806269">
                    <a:moveTo>
                      <a:pt x="0" y="0"/>
                    </a:moveTo>
                    <a:lnTo>
                      <a:pt x="4412431" y="0"/>
                    </a:lnTo>
                    <a:lnTo>
                      <a:pt x="4412431" y="806269"/>
                    </a:lnTo>
                    <a:lnTo>
                      <a:pt x="-409328" y="8062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  <p:grpSp>
            <p:nvGrpSpPr>
              <p:cNvPr id="257" name="Group 256"/>
              <p:cNvGrpSpPr/>
              <p:nvPr/>
            </p:nvGrpSpPr>
            <p:grpSpPr>
              <a:xfrm>
                <a:off x="1946238" y="3945226"/>
                <a:ext cx="1791647" cy="806269"/>
                <a:chOff x="1946238" y="3945226"/>
                <a:chExt cx="1791647" cy="806269"/>
              </a:xfrm>
            </p:grpSpPr>
            <p:sp>
              <p:nvSpPr>
                <p:cNvPr id="260" name="Freeform 259"/>
                <p:cNvSpPr/>
                <p:nvPr/>
              </p:nvSpPr>
              <p:spPr>
                <a:xfrm>
                  <a:off x="1946238" y="3945226"/>
                  <a:ext cx="1791647" cy="806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1647" h="806269">
                      <a:moveTo>
                        <a:pt x="0" y="0"/>
                      </a:moveTo>
                      <a:lnTo>
                        <a:pt x="1791647" y="0"/>
                      </a:lnTo>
                      <a:lnTo>
                        <a:pt x="1382318" y="806269"/>
                      </a:lnTo>
                      <a:lnTo>
                        <a:pt x="409328" y="8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99A6E"/>
                </a:solidFill>
                <a:ln w="7600" cap="flat">
                  <a:solidFill>
                    <a:srgbClr val="F99A6E"/>
                  </a:solidFill>
                  <a:bevel/>
                </a:ln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1115">
                      <a:solidFill>
                        <a:srgbClr val="FFFF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Your Text</a:t>
                  </a:r>
                </a:p>
              </p:txBody>
            </p:sp>
          </p:grpSp>
        </p:grpSp>
        <p:grpSp>
          <p:nvGrpSpPr>
            <p:cNvPr id="130" name="Group 129"/>
            <p:cNvGrpSpPr/>
            <p:nvPr/>
          </p:nvGrpSpPr>
          <p:grpSpPr>
            <a:xfrm>
              <a:off x="2432737" y="4903495"/>
              <a:ext cx="5869586" cy="806269"/>
              <a:chOff x="2432737" y="4903495"/>
              <a:chExt cx="5869586" cy="806269"/>
            </a:xfrm>
          </p:grpSpPr>
          <p:sp>
            <p:nvSpPr>
              <p:cNvPr id="254" name="Freeform 253"/>
              <p:cNvSpPr/>
              <p:nvPr/>
            </p:nvSpPr>
            <p:spPr>
              <a:xfrm>
                <a:off x="3403394" y="4903495"/>
                <a:ext cx="4898930" cy="806269"/>
              </a:xfrm>
              <a:custGeom>
                <a:avLst/>
                <a:gdLst/>
                <a:ahLst/>
                <a:cxnLst/>
                <a:rect l="0" t="0" r="0" b="0"/>
                <a:pathLst>
                  <a:path w="4898930" h="806269">
                    <a:moveTo>
                      <a:pt x="0" y="0"/>
                    </a:moveTo>
                    <a:lnTo>
                      <a:pt x="4898930" y="0"/>
                    </a:lnTo>
                    <a:lnTo>
                      <a:pt x="4898930" y="806269"/>
                    </a:lnTo>
                    <a:lnTo>
                      <a:pt x="-409328" y="8062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  <p:grpSp>
            <p:nvGrpSpPr>
              <p:cNvPr id="253" name="Group 252"/>
              <p:cNvGrpSpPr/>
              <p:nvPr/>
            </p:nvGrpSpPr>
            <p:grpSpPr>
              <a:xfrm>
                <a:off x="2432737" y="4903495"/>
                <a:ext cx="818657" cy="806269"/>
                <a:chOff x="2432737" y="4903495"/>
                <a:chExt cx="818657" cy="806269"/>
              </a:xfrm>
            </p:grpSpPr>
            <p:sp>
              <p:nvSpPr>
                <p:cNvPr id="256" name="Freeform 255"/>
                <p:cNvSpPr/>
                <p:nvPr/>
              </p:nvSpPr>
              <p:spPr>
                <a:xfrm>
                  <a:off x="2432737" y="4903495"/>
                  <a:ext cx="818657" cy="806269"/>
                </a:xfrm>
                <a:custGeom>
                  <a:avLst/>
                  <a:gdLst>
                    <a:gd name="rtt" fmla="*/ -174800 h 806269"/>
                    <a:gd name="rtb" fmla="*/ 631469 h 806269"/>
                  </a:gdLst>
                  <a:ahLst/>
                  <a:cxnLst/>
                  <a:rect l="l" t="rtt" r="r" b="rtb"/>
                  <a:pathLst>
                    <a:path w="818657" h="806269">
                      <a:moveTo>
                        <a:pt x="0" y="0"/>
                      </a:moveTo>
                      <a:lnTo>
                        <a:pt x="818657" y="0"/>
                      </a:lnTo>
                      <a:lnTo>
                        <a:pt x="409328" y="8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CD9BA"/>
                </a:solidFill>
                <a:ln w="7600" cap="flat">
                  <a:solidFill>
                    <a:srgbClr val="FCD9BA"/>
                  </a:solidFill>
                  <a:bevel/>
                </a:ln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1115">
                      <a:solidFill>
                        <a:srgbClr val="FFFF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Your Text</a:t>
                  </a:r>
                </a:p>
              </p:txBody>
            </p:sp>
          </p:grpSp>
        </p:grpSp>
        <p:sp>
          <p:nvSpPr>
            <p:cNvPr id="136" name="Text 136"/>
            <p:cNvSpPr txBox="1"/>
            <p:nvPr/>
          </p:nvSpPr>
          <p:spPr>
            <a:xfrm>
              <a:off x="1320401" y="1179196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grpSp>
          <p:nvGrpSpPr>
            <p:cNvPr id="247" name="Group 246"/>
            <p:cNvGrpSpPr/>
            <p:nvPr/>
          </p:nvGrpSpPr>
          <p:grpSpPr>
            <a:xfrm>
              <a:off x="841669" y="1155887"/>
              <a:ext cx="282457" cy="314173"/>
              <a:chOff x="841669" y="1155887"/>
              <a:chExt cx="282457" cy="314173"/>
            </a:xfrm>
          </p:grpSpPr>
          <p:sp>
            <p:nvSpPr>
              <p:cNvPr id="248" name="Freeform 247"/>
              <p:cNvSpPr/>
              <p:nvPr/>
            </p:nvSpPr>
            <p:spPr>
              <a:xfrm>
                <a:off x="841669" y="1155887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249" name="Freeform 248"/>
              <p:cNvSpPr/>
              <p:nvPr/>
            </p:nvSpPr>
            <p:spPr>
              <a:xfrm>
                <a:off x="914718" y="1155887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  <p:sp>
            <p:nvSpPr>
              <p:cNvPr id="250" name="Freeform 249"/>
              <p:cNvSpPr/>
              <p:nvPr/>
            </p:nvSpPr>
            <p:spPr>
              <a:xfrm>
                <a:off x="984521" y="1155887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251" name="Freeform 250"/>
              <p:cNvSpPr/>
              <p:nvPr/>
            </p:nvSpPr>
            <p:spPr>
              <a:xfrm>
                <a:off x="1055947" y="1155887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</p:grpSp>
        <p:sp>
          <p:nvSpPr>
            <p:cNvPr id="137" name="Text 137"/>
            <p:cNvSpPr txBox="1"/>
            <p:nvPr/>
          </p:nvSpPr>
          <p:spPr>
            <a:xfrm>
              <a:off x="4746626" y="5025714"/>
              <a:ext cx="3541737" cy="60802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</p:txBody>
        </p:sp>
        <p:sp>
          <p:nvSpPr>
            <p:cNvPr id="138" name="Text 138"/>
            <p:cNvSpPr txBox="1"/>
            <p:nvPr/>
          </p:nvSpPr>
          <p:spPr>
            <a:xfrm>
              <a:off x="4746626" y="4075714"/>
              <a:ext cx="3541737" cy="60802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</p:txBody>
        </p:sp>
        <p:sp>
          <p:nvSpPr>
            <p:cNvPr id="139" name="Text 139"/>
            <p:cNvSpPr txBox="1"/>
            <p:nvPr/>
          </p:nvSpPr>
          <p:spPr>
            <a:xfrm>
              <a:off x="4746626" y="3115758"/>
              <a:ext cx="3541737" cy="60802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</p:txBody>
        </p:sp>
        <p:sp>
          <p:nvSpPr>
            <p:cNvPr id="140" name="Text 140"/>
            <p:cNvSpPr txBox="1"/>
            <p:nvPr/>
          </p:nvSpPr>
          <p:spPr>
            <a:xfrm>
              <a:off x="4746626" y="2175714"/>
              <a:ext cx="3541737" cy="60802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</p:txBody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FC73D4C6-6061-76E5-0A7C-A5EBD6060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roup147"/>
          <p:cNvGrpSpPr/>
          <p:nvPr/>
        </p:nvGrpSpPr>
        <p:grpSpPr>
          <a:xfrm>
            <a:off x="2539686" y="807554"/>
            <a:ext cx="7112689" cy="5588899"/>
            <a:chOff x="1015685" y="807553"/>
            <a:chExt cx="7112689" cy="5588899"/>
          </a:xfrm>
        </p:grpSpPr>
        <p:sp>
          <p:nvSpPr>
            <p:cNvPr id="148" name="Text 148"/>
            <p:cNvSpPr txBox="1"/>
            <p:nvPr/>
          </p:nvSpPr>
          <p:spPr>
            <a:xfrm>
              <a:off x="1486818" y="830862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grpSp>
          <p:nvGrpSpPr>
            <p:cNvPr id="274" name="Group 273"/>
            <p:cNvGrpSpPr/>
            <p:nvPr/>
          </p:nvGrpSpPr>
          <p:grpSpPr>
            <a:xfrm>
              <a:off x="1015685" y="807553"/>
              <a:ext cx="282457" cy="314173"/>
              <a:chOff x="1015685" y="807553"/>
              <a:chExt cx="282457" cy="314173"/>
            </a:xfrm>
          </p:grpSpPr>
          <p:sp>
            <p:nvSpPr>
              <p:cNvPr id="275" name="Freeform 274"/>
              <p:cNvSpPr/>
              <p:nvPr/>
            </p:nvSpPr>
            <p:spPr>
              <a:xfrm>
                <a:off x="1015685" y="807553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276" name="Freeform 275"/>
              <p:cNvSpPr/>
              <p:nvPr/>
            </p:nvSpPr>
            <p:spPr>
              <a:xfrm>
                <a:off x="1088734" y="807553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  <p:sp>
            <p:nvSpPr>
              <p:cNvPr id="277" name="Freeform 276"/>
              <p:cNvSpPr/>
              <p:nvPr/>
            </p:nvSpPr>
            <p:spPr>
              <a:xfrm>
                <a:off x="1158537" y="807553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278" name="Freeform 277"/>
              <p:cNvSpPr/>
              <p:nvPr/>
            </p:nvSpPr>
            <p:spPr>
              <a:xfrm>
                <a:off x="1229963" y="807553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</p:grpSp>
        <p:sp>
          <p:nvSpPr>
            <p:cNvPr id="279" name="Heart Shape"/>
            <p:cNvSpPr/>
            <p:nvPr/>
          </p:nvSpPr>
          <p:spPr>
            <a:xfrm>
              <a:off x="6381620" y="4167205"/>
              <a:ext cx="288862" cy="226173"/>
            </a:xfrm>
            <a:custGeom>
              <a:avLst/>
              <a:gdLst/>
              <a:ahLst/>
              <a:cxnLst/>
              <a:rect l="0" t="0" r="0" b="0"/>
              <a:pathLst>
                <a:path w="288862" h="226173">
                  <a:moveTo>
                    <a:pt x="144431" y="26791"/>
                  </a:moveTo>
                  <a:cubicBezTo>
                    <a:pt x="144431" y="26791"/>
                    <a:pt x="185878" y="-21499"/>
                    <a:pt x="247259" y="11576"/>
                  </a:cubicBezTo>
                  <a:cubicBezTo>
                    <a:pt x="308641" y="44651"/>
                    <a:pt x="289642" y="114109"/>
                    <a:pt x="268450" y="141230"/>
                  </a:cubicBezTo>
                  <a:cubicBezTo>
                    <a:pt x="247259" y="168351"/>
                    <a:pt x="205607" y="196135"/>
                    <a:pt x="171994" y="210687"/>
                  </a:cubicBezTo>
                  <a:cubicBezTo>
                    <a:pt x="147548" y="222852"/>
                    <a:pt x="144431" y="226173"/>
                    <a:pt x="144431" y="226173"/>
                  </a:cubicBezTo>
                  <a:cubicBezTo>
                    <a:pt x="144431" y="226173"/>
                    <a:pt x="139112" y="221271"/>
                    <a:pt x="117921" y="210687"/>
                  </a:cubicBezTo>
                  <a:cubicBezTo>
                    <a:pt x="96730" y="200103"/>
                    <a:pt x="55809" y="178274"/>
                    <a:pt x="25119" y="142553"/>
                  </a:cubicBezTo>
                  <a:cubicBezTo>
                    <a:pt x="-5572" y="106832"/>
                    <a:pt x="-20917" y="35390"/>
                    <a:pt x="55809" y="5623"/>
                  </a:cubicBezTo>
                  <a:cubicBezTo>
                    <a:pt x="55809" y="5623"/>
                    <a:pt x="110248" y="-10915"/>
                    <a:pt x="144431" y="26791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280" name="Heart Shape"/>
            <p:cNvSpPr/>
            <p:nvPr/>
          </p:nvSpPr>
          <p:spPr>
            <a:xfrm>
              <a:off x="2906424" y="4167205"/>
              <a:ext cx="276408" cy="226173"/>
            </a:xfrm>
            <a:custGeom>
              <a:avLst/>
              <a:gdLst/>
              <a:ahLst/>
              <a:cxnLst/>
              <a:rect l="0" t="0" r="0" b="0"/>
              <a:pathLst>
                <a:path w="276408" h="226173">
                  <a:moveTo>
                    <a:pt x="138204" y="26791"/>
                  </a:moveTo>
                  <a:cubicBezTo>
                    <a:pt x="138204" y="26791"/>
                    <a:pt x="177864" y="-21499"/>
                    <a:pt x="236599" y="11576"/>
                  </a:cubicBezTo>
                  <a:cubicBezTo>
                    <a:pt x="295334" y="44651"/>
                    <a:pt x="277155" y="114109"/>
                    <a:pt x="256876" y="141230"/>
                  </a:cubicBezTo>
                  <a:cubicBezTo>
                    <a:pt x="236599" y="168351"/>
                    <a:pt x="196743" y="196135"/>
                    <a:pt x="164579" y="210687"/>
                  </a:cubicBezTo>
                  <a:cubicBezTo>
                    <a:pt x="141187" y="222852"/>
                    <a:pt x="138204" y="226173"/>
                    <a:pt x="138204" y="226173"/>
                  </a:cubicBezTo>
                  <a:cubicBezTo>
                    <a:pt x="138204" y="226173"/>
                    <a:pt x="133114" y="221271"/>
                    <a:pt x="112836" y="210687"/>
                  </a:cubicBezTo>
                  <a:cubicBezTo>
                    <a:pt x="92560" y="200103"/>
                    <a:pt x="53403" y="178274"/>
                    <a:pt x="24036" y="142553"/>
                  </a:cubicBezTo>
                  <a:cubicBezTo>
                    <a:pt x="-5332" y="106832"/>
                    <a:pt x="-20015" y="35390"/>
                    <a:pt x="53403" y="5623"/>
                  </a:cubicBezTo>
                  <a:cubicBezTo>
                    <a:pt x="53403" y="5623"/>
                    <a:pt x="105495" y="-10915"/>
                    <a:pt x="138204" y="26791"/>
                  </a:cubicBez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</p:sp>
        <p:sp>
          <p:nvSpPr>
            <p:cNvPr id="149" name="Text 149"/>
            <p:cNvSpPr txBox="1"/>
            <p:nvPr/>
          </p:nvSpPr>
          <p:spPr>
            <a:xfrm>
              <a:off x="3258757" y="4188704"/>
              <a:ext cx="678622" cy="183175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027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60%</a:t>
              </a:r>
            </a:p>
          </p:txBody>
        </p:sp>
        <p:sp>
          <p:nvSpPr>
            <p:cNvPr id="150" name="Text 150"/>
            <p:cNvSpPr txBox="1"/>
            <p:nvPr/>
          </p:nvSpPr>
          <p:spPr>
            <a:xfrm>
              <a:off x="6768791" y="4188704"/>
              <a:ext cx="532160" cy="183175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027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80%</a:t>
              </a:r>
            </a:p>
          </p:txBody>
        </p:sp>
        <p:sp>
          <p:nvSpPr>
            <p:cNvPr id="283" name="Heart Shape"/>
            <p:cNvSpPr/>
            <p:nvPr/>
          </p:nvSpPr>
          <p:spPr>
            <a:xfrm>
              <a:off x="3121001" y="1489058"/>
              <a:ext cx="455193" cy="396836"/>
            </a:xfrm>
            <a:custGeom>
              <a:avLst/>
              <a:gdLst/>
              <a:ahLst/>
              <a:cxnLst/>
              <a:rect l="0" t="0" r="0" b="0"/>
              <a:pathLst>
                <a:path w="455193" h="396836">
                  <a:moveTo>
                    <a:pt x="227596" y="47006"/>
                  </a:moveTo>
                  <a:cubicBezTo>
                    <a:pt x="227596" y="47006"/>
                    <a:pt x="292909" y="-37721"/>
                    <a:pt x="389635" y="20311"/>
                  </a:cubicBezTo>
                  <a:cubicBezTo>
                    <a:pt x="486360" y="78343"/>
                    <a:pt x="456422" y="200211"/>
                    <a:pt x="423027" y="247797"/>
                  </a:cubicBezTo>
                  <a:cubicBezTo>
                    <a:pt x="389635" y="295384"/>
                    <a:pt x="323999" y="344130"/>
                    <a:pt x="271031" y="369665"/>
                  </a:cubicBezTo>
                  <a:cubicBezTo>
                    <a:pt x="232508" y="391008"/>
                    <a:pt x="227596" y="396836"/>
                    <a:pt x="227596" y="396836"/>
                  </a:cubicBezTo>
                  <a:cubicBezTo>
                    <a:pt x="227596" y="396836"/>
                    <a:pt x="219214" y="388235"/>
                    <a:pt x="185822" y="369665"/>
                  </a:cubicBezTo>
                  <a:cubicBezTo>
                    <a:pt x="152428" y="351094"/>
                    <a:pt x="87945" y="312793"/>
                    <a:pt x="39582" y="250118"/>
                  </a:cubicBezTo>
                  <a:cubicBezTo>
                    <a:pt x="-8780" y="187444"/>
                    <a:pt x="-32961" y="62094"/>
                    <a:pt x="87945" y="9865"/>
                  </a:cubicBezTo>
                  <a:cubicBezTo>
                    <a:pt x="87945" y="9865"/>
                    <a:pt x="173731" y="-19151"/>
                    <a:pt x="227596" y="47006"/>
                  </a:cubicBez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</p:sp>
        <p:sp>
          <p:nvSpPr>
            <p:cNvPr id="284" name="Heart Shape"/>
            <p:cNvSpPr/>
            <p:nvPr/>
          </p:nvSpPr>
          <p:spPr>
            <a:xfrm>
              <a:off x="1922838" y="3354364"/>
              <a:ext cx="455194" cy="396456"/>
            </a:xfrm>
            <a:custGeom>
              <a:avLst/>
              <a:gdLst/>
              <a:ahLst/>
              <a:cxnLst/>
              <a:rect l="0" t="0" r="0" b="0"/>
              <a:pathLst>
                <a:path w="455194" h="396456">
                  <a:moveTo>
                    <a:pt x="227597" y="46961"/>
                  </a:moveTo>
                  <a:cubicBezTo>
                    <a:pt x="227597" y="46961"/>
                    <a:pt x="292910" y="-37685"/>
                    <a:pt x="389635" y="20292"/>
                  </a:cubicBezTo>
                  <a:cubicBezTo>
                    <a:pt x="486361" y="78269"/>
                    <a:pt x="456423" y="200019"/>
                    <a:pt x="423028" y="247560"/>
                  </a:cubicBezTo>
                  <a:cubicBezTo>
                    <a:pt x="389635" y="295101"/>
                    <a:pt x="324000" y="343801"/>
                    <a:pt x="271031" y="369311"/>
                  </a:cubicBezTo>
                  <a:cubicBezTo>
                    <a:pt x="232508" y="390634"/>
                    <a:pt x="227597" y="396456"/>
                    <a:pt x="227597" y="396456"/>
                  </a:cubicBezTo>
                  <a:cubicBezTo>
                    <a:pt x="227597" y="396456"/>
                    <a:pt x="219214" y="387863"/>
                    <a:pt x="185822" y="369311"/>
                  </a:cubicBezTo>
                  <a:cubicBezTo>
                    <a:pt x="152429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7" y="46961"/>
                  </a:cubicBez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</p:sp>
        <p:sp>
          <p:nvSpPr>
            <p:cNvPr id="285" name="Heart Shape"/>
            <p:cNvSpPr/>
            <p:nvPr/>
          </p:nvSpPr>
          <p:spPr>
            <a:xfrm>
              <a:off x="2521756" y="3354364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</p:sp>
        <p:sp>
          <p:nvSpPr>
            <p:cNvPr id="286" name="Heart Shape"/>
            <p:cNvSpPr/>
            <p:nvPr/>
          </p:nvSpPr>
          <p:spPr>
            <a:xfrm>
              <a:off x="3121001" y="3354364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</p:sp>
        <p:sp>
          <p:nvSpPr>
            <p:cNvPr id="287" name="Heart Shape"/>
            <p:cNvSpPr/>
            <p:nvPr/>
          </p:nvSpPr>
          <p:spPr>
            <a:xfrm>
              <a:off x="3719585" y="3354364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</p:sp>
        <p:sp>
          <p:nvSpPr>
            <p:cNvPr id="288" name="Heart Shape"/>
            <p:cNvSpPr/>
            <p:nvPr/>
          </p:nvSpPr>
          <p:spPr>
            <a:xfrm>
              <a:off x="4318495" y="3354364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</p:sp>
        <p:sp>
          <p:nvSpPr>
            <p:cNvPr id="289" name="Heart Shape"/>
            <p:cNvSpPr/>
            <p:nvPr/>
          </p:nvSpPr>
          <p:spPr>
            <a:xfrm>
              <a:off x="2222149" y="2888104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</p:sp>
        <p:sp>
          <p:nvSpPr>
            <p:cNvPr id="290" name="Heart Shape"/>
            <p:cNvSpPr/>
            <p:nvPr/>
          </p:nvSpPr>
          <p:spPr>
            <a:xfrm>
              <a:off x="2821060" y="2888104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</p:sp>
        <p:sp>
          <p:nvSpPr>
            <p:cNvPr id="291" name="Heart Shape"/>
            <p:cNvSpPr/>
            <p:nvPr/>
          </p:nvSpPr>
          <p:spPr>
            <a:xfrm>
              <a:off x="3419970" y="2888104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</p:sp>
        <p:sp>
          <p:nvSpPr>
            <p:cNvPr id="292" name="Heart Shape"/>
            <p:cNvSpPr/>
            <p:nvPr/>
          </p:nvSpPr>
          <p:spPr>
            <a:xfrm>
              <a:off x="4018888" y="2888104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</p:sp>
        <p:sp>
          <p:nvSpPr>
            <p:cNvPr id="293" name="Heart Shape"/>
            <p:cNvSpPr/>
            <p:nvPr/>
          </p:nvSpPr>
          <p:spPr>
            <a:xfrm>
              <a:off x="2521658" y="2421768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</p:sp>
        <p:sp>
          <p:nvSpPr>
            <p:cNvPr id="294" name="Heart Shape"/>
            <p:cNvSpPr/>
            <p:nvPr/>
          </p:nvSpPr>
          <p:spPr>
            <a:xfrm>
              <a:off x="3121001" y="2421768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</p:sp>
        <p:sp>
          <p:nvSpPr>
            <p:cNvPr id="295" name="Heart Shape"/>
            <p:cNvSpPr/>
            <p:nvPr/>
          </p:nvSpPr>
          <p:spPr>
            <a:xfrm>
              <a:off x="3719494" y="2421768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</p:sp>
        <p:sp>
          <p:nvSpPr>
            <p:cNvPr id="296" name="Heart Shape"/>
            <p:cNvSpPr/>
            <p:nvPr/>
          </p:nvSpPr>
          <p:spPr>
            <a:xfrm>
              <a:off x="2821044" y="1955660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</p:sp>
        <p:sp>
          <p:nvSpPr>
            <p:cNvPr id="297" name="Heart Shape"/>
            <p:cNvSpPr/>
            <p:nvPr/>
          </p:nvSpPr>
          <p:spPr>
            <a:xfrm>
              <a:off x="3419955" y="1955660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</p:sp>
        <p:sp>
          <p:nvSpPr>
            <p:cNvPr id="298" name="Heart Shape"/>
            <p:cNvSpPr/>
            <p:nvPr/>
          </p:nvSpPr>
          <p:spPr>
            <a:xfrm>
              <a:off x="5277524" y="1488792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299" name="Heart Shape"/>
            <p:cNvSpPr/>
            <p:nvPr/>
          </p:nvSpPr>
          <p:spPr>
            <a:xfrm>
              <a:off x="5876442" y="1488792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300" name="Heart Shape"/>
            <p:cNvSpPr/>
            <p:nvPr/>
          </p:nvSpPr>
          <p:spPr>
            <a:xfrm>
              <a:off x="6475687" y="1488792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301" name="Heart Shape"/>
            <p:cNvSpPr/>
            <p:nvPr/>
          </p:nvSpPr>
          <p:spPr>
            <a:xfrm>
              <a:off x="7074270" y="1488792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302" name="Heart Shape"/>
            <p:cNvSpPr/>
            <p:nvPr/>
          </p:nvSpPr>
          <p:spPr>
            <a:xfrm>
              <a:off x="7673181" y="1488792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303" name="Heart Shape"/>
            <p:cNvSpPr/>
            <p:nvPr/>
          </p:nvSpPr>
          <p:spPr>
            <a:xfrm>
              <a:off x="5577032" y="1954976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304" name="Heart Shape"/>
            <p:cNvSpPr/>
            <p:nvPr/>
          </p:nvSpPr>
          <p:spPr>
            <a:xfrm>
              <a:off x="6175950" y="1954976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305" name="Heart Shape"/>
            <p:cNvSpPr/>
            <p:nvPr/>
          </p:nvSpPr>
          <p:spPr>
            <a:xfrm>
              <a:off x="6774861" y="1954976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306" name="Heart Shape"/>
            <p:cNvSpPr/>
            <p:nvPr/>
          </p:nvSpPr>
          <p:spPr>
            <a:xfrm>
              <a:off x="7373786" y="1954976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307" name="Heart Shape"/>
            <p:cNvSpPr/>
            <p:nvPr/>
          </p:nvSpPr>
          <p:spPr>
            <a:xfrm>
              <a:off x="5876548" y="2421768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308" name="Heart Shape"/>
            <p:cNvSpPr/>
            <p:nvPr/>
          </p:nvSpPr>
          <p:spPr>
            <a:xfrm>
              <a:off x="6475687" y="2421768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309" name="Heart Shape"/>
            <p:cNvSpPr/>
            <p:nvPr/>
          </p:nvSpPr>
          <p:spPr>
            <a:xfrm>
              <a:off x="7074377" y="2421768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310" name="Heart Shape"/>
            <p:cNvSpPr/>
            <p:nvPr/>
          </p:nvSpPr>
          <p:spPr>
            <a:xfrm>
              <a:off x="6175935" y="2887420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</p:sp>
        <p:sp>
          <p:nvSpPr>
            <p:cNvPr id="311" name="Heart Shape"/>
            <p:cNvSpPr/>
            <p:nvPr/>
          </p:nvSpPr>
          <p:spPr>
            <a:xfrm>
              <a:off x="6774846" y="2887420"/>
              <a:ext cx="455193" cy="396456"/>
            </a:xfrm>
            <a:custGeom>
              <a:avLst/>
              <a:gdLst/>
              <a:ahLst/>
              <a:cxnLst/>
              <a:rect l="0" t="0" r="0" b="0"/>
              <a:pathLst>
                <a:path w="455193" h="396456">
                  <a:moveTo>
                    <a:pt x="227596" y="46961"/>
                  </a:moveTo>
                  <a:cubicBezTo>
                    <a:pt x="227596" y="46961"/>
                    <a:pt x="292909" y="-37685"/>
                    <a:pt x="389635" y="20292"/>
                  </a:cubicBezTo>
                  <a:cubicBezTo>
                    <a:pt x="486360" y="78269"/>
                    <a:pt x="456422" y="200019"/>
                    <a:pt x="423027" y="247560"/>
                  </a:cubicBezTo>
                  <a:cubicBezTo>
                    <a:pt x="389635" y="295101"/>
                    <a:pt x="323999" y="343801"/>
                    <a:pt x="271031" y="369311"/>
                  </a:cubicBezTo>
                  <a:cubicBezTo>
                    <a:pt x="232508" y="390634"/>
                    <a:pt x="227596" y="396456"/>
                    <a:pt x="227596" y="396456"/>
                  </a:cubicBezTo>
                  <a:cubicBezTo>
                    <a:pt x="227596" y="396456"/>
                    <a:pt x="219214" y="387863"/>
                    <a:pt x="185822" y="369311"/>
                  </a:cubicBezTo>
                  <a:cubicBezTo>
                    <a:pt x="152428" y="350758"/>
                    <a:pt x="87945" y="312494"/>
                    <a:pt x="39582" y="249879"/>
                  </a:cubicBezTo>
                  <a:cubicBezTo>
                    <a:pt x="-8780" y="187265"/>
                    <a:pt x="-32961" y="62035"/>
                    <a:pt x="87945" y="9856"/>
                  </a:cubicBezTo>
                  <a:cubicBezTo>
                    <a:pt x="87945" y="9856"/>
                    <a:pt x="173731" y="-19132"/>
                    <a:pt x="227596" y="46961"/>
                  </a:cubicBez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</p:sp>
        <p:sp>
          <p:nvSpPr>
            <p:cNvPr id="312" name="Heart Shape"/>
            <p:cNvSpPr/>
            <p:nvPr/>
          </p:nvSpPr>
          <p:spPr>
            <a:xfrm>
              <a:off x="6475687" y="3353642"/>
              <a:ext cx="455193" cy="396836"/>
            </a:xfrm>
            <a:custGeom>
              <a:avLst/>
              <a:gdLst/>
              <a:ahLst/>
              <a:cxnLst/>
              <a:rect l="0" t="0" r="0" b="0"/>
              <a:pathLst>
                <a:path w="455193" h="396836">
                  <a:moveTo>
                    <a:pt x="227596" y="47006"/>
                  </a:moveTo>
                  <a:cubicBezTo>
                    <a:pt x="227596" y="47006"/>
                    <a:pt x="292909" y="-37721"/>
                    <a:pt x="389635" y="20311"/>
                  </a:cubicBezTo>
                  <a:cubicBezTo>
                    <a:pt x="486360" y="78343"/>
                    <a:pt x="456422" y="200211"/>
                    <a:pt x="423027" y="247797"/>
                  </a:cubicBezTo>
                  <a:cubicBezTo>
                    <a:pt x="389635" y="295384"/>
                    <a:pt x="323999" y="344130"/>
                    <a:pt x="271031" y="369665"/>
                  </a:cubicBezTo>
                  <a:cubicBezTo>
                    <a:pt x="232508" y="391008"/>
                    <a:pt x="227596" y="396836"/>
                    <a:pt x="227596" y="396836"/>
                  </a:cubicBezTo>
                  <a:cubicBezTo>
                    <a:pt x="227596" y="396836"/>
                    <a:pt x="219214" y="388235"/>
                    <a:pt x="185822" y="369665"/>
                  </a:cubicBezTo>
                  <a:cubicBezTo>
                    <a:pt x="152428" y="351094"/>
                    <a:pt x="87945" y="312793"/>
                    <a:pt x="39582" y="250118"/>
                  </a:cubicBezTo>
                  <a:cubicBezTo>
                    <a:pt x="-8780" y="187444"/>
                    <a:pt x="-32961" y="62094"/>
                    <a:pt x="87945" y="9865"/>
                  </a:cubicBezTo>
                  <a:cubicBezTo>
                    <a:pt x="87945" y="9865"/>
                    <a:pt x="173731" y="-19151"/>
                    <a:pt x="227596" y="47006"/>
                  </a:cubicBez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</p:sp>
        <p:sp>
          <p:nvSpPr>
            <p:cNvPr id="313" name="Freeform 312"/>
            <p:cNvSpPr/>
            <p:nvPr/>
          </p:nvSpPr>
          <p:spPr>
            <a:xfrm>
              <a:off x="5520776" y="4788893"/>
              <a:ext cx="2452224" cy="177971"/>
            </a:xfrm>
            <a:custGeom>
              <a:avLst/>
              <a:gdLst/>
              <a:ahLst/>
              <a:cxnLst/>
              <a:rect l="0" t="0" r="0" b="0"/>
              <a:pathLst>
                <a:path w="2452224" h="177971">
                  <a:moveTo>
                    <a:pt x="0" y="0"/>
                  </a:moveTo>
                  <a:lnTo>
                    <a:pt x="2452224" y="0"/>
                  </a:lnTo>
                  <a:lnTo>
                    <a:pt x="2452224" y="177971"/>
                  </a:lnTo>
                  <a:lnTo>
                    <a:pt x="0" y="1779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151" name="Text 151"/>
            <p:cNvSpPr txBox="1"/>
            <p:nvPr/>
          </p:nvSpPr>
          <p:spPr>
            <a:xfrm>
              <a:off x="5473800" y="5346420"/>
              <a:ext cx="2546175" cy="1050031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152" name="Text 152"/>
            <p:cNvSpPr txBox="1"/>
            <p:nvPr/>
          </p:nvSpPr>
          <p:spPr>
            <a:xfrm>
              <a:off x="5504431" y="4800165"/>
              <a:ext cx="758551" cy="15542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115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316" name="Freeform 315"/>
            <p:cNvSpPr/>
            <p:nvPr/>
          </p:nvSpPr>
          <p:spPr>
            <a:xfrm>
              <a:off x="2124557" y="4796265"/>
              <a:ext cx="2346500" cy="177971"/>
            </a:xfrm>
            <a:custGeom>
              <a:avLst/>
              <a:gdLst/>
              <a:ahLst/>
              <a:cxnLst/>
              <a:rect l="0" t="0" r="0" b="0"/>
              <a:pathLst>
                <a:path w="2346500" h="177971">
                  <a:moveTo>
                    <a:pt x="0" y="0"/>
                  </a:moveTo>
                  <a:lnTo>
                    <a:pt x="2346500" y="0"/>
                  </a:lnTo>
                  <a:lnTo>
                    <a:pt x="2346500" y="177971"/>
                  </a:lnTo>
                  <a:lnTo>
                    <a:pt x="0" y="1779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</p:sp>
        <p:sp>
          <p:nvSpPr>
            <p:cNvPr id="153" name="Text 153"/>
            <p:cNvSpPr txBox="1"/>
            <p:nvPr/>
          </p:nvSpPr>
          <p:spPr>
            <a:xfrm>
              <a:off x="2079607" y="5346421"/>
              <a:ext cx="2436400" cy="1050031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154" name="Text 154"/>
            <p:cNvSpPr txBox="1"/>
            <p:nvPr/>
          </p:nvSpPr>
          <p:spPr>
            <a:xfrm>
              <a:off x="2108930" y="4807537"/>
              <a:ext cx="725847" cy="15542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115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7FD96860-66E2-FFE7-16CD-3C855549B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131"/>
          <p:cNvGrpSpPr/>
          <p:nvPr/>
        </p:nvGrpSpPr>
        <p:grpSpPr>
          <a:xfrm>
            <a:off x="2188646" y="993200"/>
            <a:ext cx="7814708" cy="4871600"/>
            <a:chOff x="664646" y="993200"/>
            <a:chExt cx="7814708" cy="4871600"/>
          </a:xfrm>
        </p:grpSpPr>
        <p:sp>
          <p:nvSpPr>
            <p:cNvPr id="132" name="Text 132"/>
            <p:cNvSpPr txBox="1"/>
            <p:nvPr/>
          </p:nvSpPr>
          <p:spPr>
            <a:xfrm>
              <a:off x="1150978" y="1030681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grpSp>
          <p:nvGrpSpPr>
            <p:cNvPr id="320" name="Group 319"/>
            <p:cNvGrpSpPr/>
            <p:nvPr/>
          </p:nvGrpSpPr>
          <p:grpSpPr>
            <a:xfrm>
              <a:off x="672246" y="1007372"/>
              <a:ext cx="282457" cy="314173"/>
              <a:chOff x="672246" y="1007372"/>
              <a:chExt cx="282457" cy="314173"/>
            </a:xfrm>
          </p:grpSpPr>
          <p:sp>
            <p:nvSpPr>
              <p:cNvPr id="321" name="Freeform 320"/>
              <p:cNvSpPr/>
              <p:nvPr/>
            </p:nvSpPr>
            <p:spPr>
              <a:xfrm>
                <a:off x="672246" y="1007372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322" name="Freeform 321"/>
              <p:cNvSpPr/>
              <p:nvPr/>
            </p:nvSpPr>
            <p:spPr>
              <a:xfrm>
                <a:off x="745295" y="1007372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  <p:sp>
            <p:nvSpPr>
              <p:cNvPr id="323" name="Freeform 322"/>
              <p:cNvSpPr/>
              <p:nvPr/>
            </p:nvSpPr>
            <p:spPr>
              <a:xfrm>
                <a:off x="815098" y="1007372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324" name="Freeform 323"/>
              <p:cNvSpPr/>
              <p:nvPr/>
            </p:nvSpPr>
            <p:spPr>
              <a:xfrm>
                <a:off x="886524" y="1007372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</p:grpSp>
        <p:sp>
          <p:nvSpPr>
            <p:cNvPr id="325" name="Freeform 324"/>
            <p:cNvSpPr/>
            <p:nvPr/>
          </p:nvSpPr>
          <p:spPr>
            <a:xfrm>
              <a:off x="1011915" y="2136880"/>
              <a:ext cx="11029" cy="621981"/>
            </a:xfrm>
            <a:custGeom>
              <a:avLst/>
              <a:gdLst/>
              <a:ahLst/>
              <a:cxnLst/>
              <a:rect l="0" t="0" r="0" b="0"/>
              <a:pathLst>
                <a:path w="11029" h="621981">
                  <a:moveTo>
                    <a:pt x="0" y="0"/>
                  </a:moveTo>
                  <a:lnTo>
                    <a:pt x="11029" y="0"/>
                  </a:lnTo>
                  <a:lnTo>
                    <a:pt x="11029" y="621981"/>
                  </a:lnTo>
                  <a:lnTo>
                    <a:pt x="0" y="6219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</p:sp>
        <p:sp>
          <p:nvSpPr>
            <p:cNvPr id="327" name="Freeform 326"/>
            <p:cNvSpPr/>
            <p:nvPr/>
          </p:nvSpPr>
          <p:spPr>
            <a:xfrm>
              <a:off x="4868723" y="2090047"/>
              <a:ext cx="3603031" cy="3603031"/>
            </a:xfrm>
            <a:custGeom>
              <a:avLst/>
              <a:gdLst/>
              <a:ahLst/>
              <a:cxnLst/>
              <a:rect l="0" t="0" r="0" b="0"/>
              <a:pathLst>
                <a:path w="3603031" h="3603031">
                  <a:moveTo>
                    <a:pt x="0" y="1801519"/>
                  </a:moveTo>
                  <a:cubicBezTo>
                    <a:pt x="0" y="806337"/>
                    <a:pt x="806337" y="0"/>
                    <a:pt x="1801519" y="0"/>
                  </a:cubicBezTo>
                  <a:cubicBezTo>
                    <a:pt x="2796397" y="0"/>
                    <a:pt x="3603031" y="806337"/>
                    <a:pt x="3603031" y="1801519"/>
                  </a:cubicBezTo>
                  <a:cubicBezTo>
                    <a:pt x="3603031" y="2796397"/>
                    <a:pt x="2796397" y="3603031"/>
                    <a:pt x="1801519" y="3603031"/>
                  </a:cubicBezTo>
                  <a:cubicBezTo>
                    <a:pt x="806337" y="3603031"/>
                    <a:pt x="0" y="2796397"/>
                    <a:pt x="0" y="1801519"/>
                  </a:cubicBezTo>
                  <a:close/>
                </a:path>
              </a:pathLst>
            </a:custGeom>
            <a:solidFill>
              <a:srgbClr val="FCD9BA"/>
            </a:solidFill>
            <a:ln w="7600" cap="flat">
              <a:solidFill>
                <a:srgbClr val="FCD9BA"/>
              </a:solidFill>
              <a:bevel/>
            </a:ln>
          </p:spPr>
        </p:sp>
        <p:sp>
          <p:nvSpPr>
            <p:cNvPr id="328" name="Freeform 327"/>
            <p:cNvSpPr/>
            <p:nvPr/>
          </p:nvSpPr>
          <p:spPr>
            <a:xfrm>
              <a:off x="5181372" y="2089736"/>
              <a:ext cx="2977733" cy="2977733"/>
            </a:xfrm>
            <a:custGeom>
              <a:avLst/>
              <a:gdLst/>
              <a:ahLst/>
              <a:cxnLst/>
              <a:rect l="0" t="0" r="0" b="0"/>
              <a:pathLst>
                <a:path w="2977733" h="2977733">
                  <a:moveTo>
                    <a:pt x="0" y="1488870"/>
                  </a:moveTo>
                  <a:cubicBezTo>
                    <a:pt x="0" y="666401"/>
                    <a:pt x="666401" y="0"/>
                    <a:pt x="1488870" y="0"/>
                  </a:cubicBezTo>
                  <a:cubicBezTo>
                    <a:pt x="2311092" y="0"/>
                    <a:pt x="2977733" y="666401"/>
                    <a:pt x="2977733" y="1488870"/>
                  </a:cubicBezTo>
                  <a:cubicBezTo>
                    <a:pt x="2977733" y="2311092"/>
                    <a:pt x="2311092" y="2977733"/>
                    <a:pt x="1488870" y="2977733"/>
                  </a:cubicBezTo>
                  <a:cubicBezTo>
                    <a:pt x="666401" y="2977733"/>
                    <a:pt x="0" y="2311092"/>
                    <a:pt x="0" y="1488870"/>
                  </a:cubicBez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329" name="Freeform 328"/>
            <p:cNvSpPr/>
            <p:nvPr/>
          </p:nvSpPr>
          <p:spPr>
            <a:xfrm>
              <a:off x="5498786" y="2089751"/>
              <a:ext cx="2342920" cy="2342920"/>
            </a:xfrm>
            <a:custGeom>
              <a:avLst/>
              <a:gdLst/>
              <a:ahLst/>
              <a:cxnLst/>
              <a:rect l="0" t="0" r="0" b="0"/>
              <a:pathLst>
                <a:path w="2342920" h="2342920">
                  <a:moveTo>
                    <a:pt x="0" y="1171456"/>
                  </a:moveTo>
                  <a:cubicBezTo>
                    <a:pt x="0" y="524334"/>
                    <a:pt x="524334" y="0"/>
                    <a:pt x="1171456" y="0"/>
                  </a:cubicBezTo>
                  <a:cubicBezTo>
                    <a:pt x="1818399" y="0"/>
                    <a:pt x="2342920" y="524334"/>
                    <a:pt x="2342920" y="1171456"/>
                  </a:cubicBezTo>
                  <a:cubicBezTo>
                    <a:pt x="2342920" y="1818399"/>
                    <a:pt x="1818399" y="2342920"/>
                    <a:pt x="1171456" y="2342920"/>
                  </a:cubicBezTo>
                  <a:cubicBezTo>
                    <a:pt x="524334" y="2342920"/>
                    <a:pt x="0" y="1818399"/>
                    <a:pt x="0" y="1171456"/>
                  </a:cubicBezTo>
                  <a:close/>
                </a:path>
              </a:pathLst>
            </a:custGeom>
            <a:solidFill>
              <a:srgbClr val="EE5B5D"/>
            </a:solidFill>
            <a:ln w="7600" cap="flat">
              <a:solidFill>
                <a:srgbClr val="EE5B5D"/>
              </a:solidFill>
              <a:bevel/>
            </a:ln>
          </p:spPr>
        </p:sp>
        <p:sp>
          <p:nvSpPr>
            <p:cNvPr id="330" name="Freeform 329"/>
            <p:cNvSpPr/>
            <p:nvPr/>
          </p:nvSpPr>
          <p:spPr>
            <a:xfrm>
              <a:off x="5817355" y="2089743"/>
              <a:ext cx="1705774" cy="1705774"/>
            </a:xfrm>
            <a:custGeom>
              <a:avLst/>
              <a:gdLst/>
              <a:ahLst/>
              <a:cxnLst/>
              <a:rect l="0" t="0" r="0" b="0"/>
              <a:pathLst>
                <a:path w="1705774" h="1705774">
                  <a:moveTo>
                    <a:pt x="0" y="852887"/>
                  </a:moveTo>
                  <a:cubicBezTo>
                    <a:pt x="0" y="381743"/>
                    <a:pt x="381743" y="0"/>
                    <a:pt x="852887" y="0"/>
                  </a:cubicBezTo>
                  <a:cubicBezTo>
                    <a:pt x="1323890" y="0"/>
                    <a:pt x="1705774" y="381743"/>
                    <a:pt x="1705774" y="852887"/>
                  </a:cubicBezTo>
                  <a:cubicBezTo>
                    <a:pt x="1705774" y="1323890"/>
                    <a:pt x="1323890" y="1705774"/>
                    <a:pt x="852887" y="1705774"/>
                  </a:cubicBezTo>
                  <a:cubicBezTo>
                    <a:pt x="381743" y="1705774"/>
                    <a:pt x="0" y="1323890"/>
                    <a:pt x="0" y="852887"/>
                  </a:cubicBezTo>
                  <a:close/>
                </a:path>
              </a:pathLst>
            </a:custGeom>
            <a:solidFill>
              <a:srgbClr val="733D4D"/>
            </a:solidFill>
            <a:ln w="7600" cap="flat">
              <a:solidFill>
                <a:srgbClr val="733D4D"/>
              </a:solidFill>
              <a:bevel/>
            </a:ln>
          </p:spPr>
        </p:sp>
        <p:sp>
          <p:nvSpPr>
            <p:cNvPr id="133" name="Text 133"/>
            <p:cNvSpPr txBox="1"/>
            <p:nvPr/>
          </p:nvSpPr>
          <p:spPr>
            <a:xfrm>
              <a:off x="1051577" y="2357712"/>
              <a:ext cx="3547718" cy="45330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 </a:t>
              </a:r>
            </a:p>
            <a:p>
              <a:pPr algn="l">
                <a:lnSpc>
                  <a:spcPct val="100000"/>
                </a:lnSpc>
              </a:pPr>
              <a:endParaRPr sz="1013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</p:txBody>
        </p:sp>
        <p:sp>
          <p:nvSpPr>
            <p:cNvPr id="134" name="Text 134"/>
            <p:cNvSpPr txBox="1"/>
            <p:nvPr/>
          </p:nvSpPr>
          <p:spPr>
            <a:xfrm>
              <a:off x="1051571" y="2101400"/>
              <a:ext cx="678115" cy="15470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115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135" name="Text 135"/>
            <p:cNvSpPr txBox="1"/>
            <p:nvPr/>
          </p:nvSpPr>
          <p:spPr>
            <a:xfrm>
              <a:off x="1051570" y="3363952"/>
              <a:ext cx="3547726" cy="45330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 </a:t>
              </a:r>
            </a:p>
            <a:p>
              <a:pPr algn="l">
                <a:lnSpc>
                  <a:spcPct val="100000"/>
                </a:lnSpc>
              </a:pPr>
              <a:endParaRPr sz="1013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</p:txBody>
        </p:sp>
        <p:sp>
          <p:nvSpPr>
            <p:cNvPr id="136" name="Text 136"/>
            <p:cNvSpPr txBox="1"/>
            <p:nvPr/>
          </p:nvSpPr>
          <p:spPr>
            <a:xfrm>
              <a:off x="1051571" y="3107716"/>
              <a:ext cx="678115" cy="15470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115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137" name="Text 137"/>
            <p:cNvSpPr txBox="1"/>
            <p:nvPr/>
          </p:nvSpPr>
          <p:spPr>
            <a:xfrm>
              <a:off x="1051570" y="4370268"/>
              <a:ext cx="3547726" cy="45330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 </a:t>
              </a:r>
            </a:p>
            <a:p>
              <a:pPr algn="l">
                <a:lnSpc>
                  <a:spcPct val="100000"/>
                </a:lnSpc>
              </a:pPr>
              <a:endParaRPr sz="1013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</p:txBody>
        </p:sp>
        <p:sp>
          <p:nvSpPr>
            <p:cNvPr id="138" name="Text 138"/>
            <p:cNvSpPr txBox="1"/>
            <p:nvPr/>
          </p:nvSpPr>
          <p:spPr>
            <a:xfrm>
              <a:off x="1051571" y="4113956"/>
              <a:ext cx="678115" cy="15470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115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139" name="Text 139"/>
            <p:cNvSpPr txBox="1"/>
            <p:nvPr/>
          </p:nvSpPr>
          <p:spPr>
            <a:xfrm>
              <a:off x="1051570" y="5376584"/>
              <a:ext cx="3547726" cy="45330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 </a:t>
              </a:r>
            </a:p>
            <a:p>
              <a:pPr algn="l">
                <a:lnSpc>
                  <a:spcPct val="100000"/>
                </a:lnSpc>
              </a:pPr>
              <a:endParaRPr sz="1013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</p:txBody>
        </p:sp>
        <p:sp>
          <p:nvSpPr>
            <p:cNvPr id="140" name="Text 140"/>
            <p:cNvSpPr txBox="1"/>
            <p:nvPr/>
          </p:nvSpPr>
          <p:spPr>
            <a:xfrm>
              <a:off x="1051571" y="5120272"/>
              <a:ext cx="678115" cy="15470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115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339" name="Freeform 338"/>
            <p:cNvSpPr/>
            <p:nvPr/>
          </p:nvSpPr>
          <p:spPr>
            <a:xfrm>
              <a:off x="1639308" y="2182664"/>
              <a:ext cx="5019154" cy="7381"/>
            </a:xfrm>
            <a:custGeom>
              <a:avLst/>
              <a:gdLst/>
              <a:ahLst/>
              <a:cxnLst/>
              <a:rect l="0" t="0" r="0" b="0"/>
              <a:pathLst>
                <a:path w="5019154" h="7381" fill="none">
                  <a:moveTo>
                    <a:pt x="0" y="0"/>
                  </a:moveTo>
                  <a:lnTo>
                    <a:pt x="5019154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  <a:tailEnd type="oval" w="med" len="med"/>
            </a:ln>
          </p:spPr>
        </p:sp>
        <p:sp>
          <p:nvSpPr>
            <p:cNvPr id="340" name="Freeform 339"/>
            <p:cNvSpPr/>
            <p:nvPr/>
          </p:nvSpPr>
          <p:spPr>
            <a:xfrm>
              <a:off x="1639308" y="3186472"/>
              <a:ext cx="4037462" cy="7381"/>
            </a:xfrm>
            <a:custGeom>
              <a:avLst/>
              <a:gdLst/>
              <a:ahLst/>
              <a:cxnLst/>
              <a:rect l="0" t="0" r="0" b="0"/>
              <a:pathLst>
                <a:path w="4037462" h="7381" fill="none">
                  <a:moveTo>
                    <a:pt x="0" y="0"/>
                  </a:moveTo>
                  <a:lnTo>
                    <a:pt x="4037462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  <a:tailEnd type="oval" w="med" len="med"/>
            </a:ln>
          </p:spPr>
        </p:sp>
        <p:sp>
          <p:nvSpPr>
            <p:cNvPr id="341" name="Freeform 340"/>
            <p:cNvSpPr/>
            <p:nvPr/>
          </p:nvSpPr>
          <p:spPr>
            <a:xfrm>
              <a:off x="1639308" y="4190280"/>
              <a:ext cx="4037462" cy="7381"/>
            </a:xfrm>
            <a:custGeom>
              <a:avLst/>
              <a:gdLst/>
              <a:ahLst/>
              <a:cxnLst/>
              <a:rect l="0" t="0" r="0" b="0"/>
              <a:pathLst>
                <a:path w="4037462" h="7381" fill="none">
                  <a:moveTo>
                    <a:pt x="0" y="0"/>
                  </a:moveTo>
                  <a:lnTo>
                    <a:pt x="4037462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  <a:tailEnd type="oval" w="med" len="med"/>
            </a:ln>
          </p:spPr>
        </p:sp>
        <p:sp>
          <p:nvSpPr>
            <p:cNvPr id="342" name="Freeform 341"/>
            <p:cNvSpPr/>
            <p:nvPr/>
          </p:nvSpPr>
          <p:spPr>
            <a:xfrm>
              <a:off x="1639308" y="5208908"/>
              <a:ext cx="5019154" cy="7381"/>
            </a:xfrm>
            <a:custGeom>
              <a:avLst/>
              <a:gdLst/>
              <a:ahLst/>
              <a:cxnLst/>
              <a:rect l="0" t="0" r="0" b="0"/>
              <a:pathLst>
                <a:path w="5019154" h="7381" fill="none">
                  <a:moveTo>
                    <a:pt x="0" y="0"/>
                  </a:moveTo>
                  <a:lnTo>
                    <a:pt x="5019154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  <a:tailEnd type="oval" w="med" len="med"/>
            </a:ln>
          </p:spPr>
        </p:sp>
        <p:sp>
          <p:nvSpPr>
            <p:cNvPr id="343" name="Freeform 342"/>
            <p:cNvSpPr/>
            <p:nvPr/>
          </p:nvSpPr>
          <p:spPr>
            <a:xfrm>
              <a:off x="1011915" y="3145932"/>
              <a:ext cx="11029" cy="621981"/>
            </a:xfrm>
            <a:custGeom>
              <a:avLst/>
              <a:gdLst/>
              <a:ahLst/>
              <a:cxnLst/>
              <a:rect l="0" t="0" r="0" b="0"/>
              <a:pathLst>
                <a:path w="11029" h="621981">
                  <a:moveTo>
                    <a:pt x="0" y="0"/>
                  </a:moveTo>
                  <a:lnTo>
                    <a:pt x="11029" y="0"/>
                  </a:lnTo>
                  <a:lnTo>
                    <a:pt x="11029" y="621981"/>
                  </a:lnTo>
                  <a:lnTo>
                    <a:pt x="0" y="6219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5B5D"/>
            </a:solidFill>
            <a:ln w="2500" cap="flat">
              <a:solidFill>
                <a:srgbClr val="EE5B5D"/>
              </a:solidFill>
              <a:bevel/>
            </a:ln>
          </p:spPr>
        </p:sp>
        <p:sp>
          <p:nvSpPr>
            <p:cNvPr id="344" name="Freeform 343"/>
            <p:cNvSpPr/>
            <p:nvPr/>
          </p:nvSpPr>
          <p:spPr>
            <a:xfrm>
              <a:off x="1011915" y="4157796"/>
              <a:ext cx="11029" cy="621981"/>
            </a:xfrm>
            <a:custGeom>
              <a:avLst/>
              <a:gdLst/>
              <a:ahLst/>
              <a:cxnLst/>
              <a:rect l="0" t="0" r="0" b="0"/>
              <a:pathLst>
                <a:path w="11029" h="621981">
                  <a:moveTo>
                    <a:pt x="0" y="0"/>
                  </a:moveTo>
                  <a:lnTo>
                    <a:pt x="11029" y="0"/>
                  </a:lnTo>
                  <a:lnTo>
                    <a:pt x="11029" y="621981"/>
                  </a:lnTo>
                  <a:lnTo>
                    <a:pt x="0" y="6219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9A6E"/>
            </a:solidFill>
            <a:ln w="7600" cap="flat">
              <a:solidFill>
                <a:srgbClr val="F99A6E"/>
              </a:solidFill>
              <a:bevel/>
            </a:ln>
          </p:spPr>
        </p:sp>
        <p:sp>
          <p:nvSpPr>
            <p:cNvPr id="345" name="Freeform 344"/>
            <p:cNvSpPr/>
            <p:nvPr/>
          </p:nvSpPr>
          <p:spPr>
            <a:xfrm>
              <a:off x="1011915" y="5164112"/>
              <a:ext cx="11029" cy="621981"/>
            </a:xfrm>
            <a:custGeom>
              <a:avLst/>
              <a:gdLst/>
              <a:ahLst/>
              <a:cxnLst/>
              <a:rect l="0" t="0" r="0" b="0"/>
              <a:pathLst>
                <a:path w="11029" h="621981">
                  <a:moveTo>
                    <a:pt x="0" y="0"/>
                  </a:moveTo>
                  <a:lnTo>
                    <a:pt x="11029" y="0"/>
                  </a:lnTo>
                  <a:lnTo>
                    <a:pt x="11029" y="621981"/>
                  </a:lnTo>
                  <a:lnTo>
                    <a:pt x="0" y="6219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D9BA"/>
            </a:solidFill>
            <a:ln w="7600" cap="flat">
              <a:solidFill>
                <a:srgbClr val="FCD9BA"/>
              </a:solidFill>
              <a:bevel/>
            </a:ln>
          </p:spPr>
        </p:sp>
        <p:sp>
          <p:nvSpPr>
            <p:cNvPr id="141" name="Text 141"/>
            <p:cNvSpPr txBox="1"/>
            <p:nvPr/>
          </p:nvSpPr>
          <p:spPr>
            <a:xfrm>
              <a:off x="6307858" y="3951643"/>
              <a:ext cx="715967" cy="31000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Text</a:t>
              </a:r>
            </a:p>
          </p:txBody>
        </p:sp>
        <p:sp>
          <p:nvSpPr>
            <p:cNvPr id="142" name="Text 142"/>
            <p:cNvSpPr txBox="1"/>
            <p:nvPr/>
          </p:nvSpPr>
          <p:spPr>
            <a:xfrm>
              <a:off x="6307858" y="4595211"/>
              <a:ext cx="715967" cy="31000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Text</a:t>
              </a:r>
            </a:p>
          </p:txBody>
        </p:sp>
        <p:sp>
          <p:nvSpPr>
            <p:cNvPr id="143" name="Text 143"/>
            <p:cNvSpPr txBox="1"/>
            <p:nvPr/>
          </p:nvSpPr>
          <p:spPr>
            <a:xfrm>
              <a:off x="6307858" y="5246227"/>
              <a:ext cx="715967" cy="31000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Text</a:t>
              </a:r>
            </a:p>
          </p:txBody>
        </p:sp>
        <p:sp>
          <p:nvSpPr>
            <p:cNvPr id="144" name="Text 144"/>
            <p:cNvSpPr txBox="1"/>
            <p:nvPr/>
          </p:nvSpPr>
          <p:spPr>
            <a:xfrm>
              <a:off x="6307858" y="2811035"/>
              <a:ext cx="715967" cy="31000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Text</a:t>
              </a:r>
            </a:p>
          </p:txBody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601C3B91-4519-4A6C-082F-3E0FC4EEB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148"/>
          <p:cNvGrpSpPr/>
          <p:nvPr/>
        </p:nvGrpSpPr>
        <p:grpSpPr>
          <a:xfrm>
            <a:off x="2138575" y="1002665"/>
            <a:ext cx="7914853" cy="4852671"/>
            <a:chOff x="614574" y="1002664"/>
            <a:chExt cx="7914853" cy="4852671"/>
          </a:xfrm>
        </p:grpSpPr>
        <p:sp>
          <p:nvSpPr>
            <p:cNvPr id="350" name="Freeform 349"/>
            <p:cNvSpPr/>
            <p:nvPr/>
          </p:nvSpPr>
          <p:spPr>
            <a:xfrm>
              <a:off x="3247580" y="3697359"/>
              <a:ext cx="1271054" cy="1893882"/>
            </a:xfrm>
            <a:custGeom>
              <a:avLst/>
              <a:gdLst/>
              <a:ahLst/>
              <a:cxnLst/>
              <a:rect l="0" t="0" r="0" b="0"/>
              <a:pathLst>
                <a:path w="1271054" h="1893882" fill="none">
                  <a:moveTo>
                    <a:pt x="0" y="1893882"/>
                  </a:moveTo>
                  <a:lnTo>
                    <a:pt x="0" y="1604147"/>
                  </a:lnTo>
                  <a:lnTo>
                    <a:pt x="1271054" y="1604147"/>
                  </a:lnTo>
                  <a:lnTo>
                    <a:pt x="1271054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351" name="Freeform 350"/>
            <p:cNvSpPr/>
            <p:nvPr/>
          </p:nvSpPr>
          <p:spPr>
            <a:xfrm>
              <a:off x="1475464" y="2258327"/>
              <a:ext cx="1871530" cy="603961"/>
            </a:xfrm>
            <a:custGeom>
              <a:avLst/>
              <a:gdLst/>
              <a:ahLst/>
              <a:cxnLst/>
              <a:rect l="0" t="0" r="0" b="0"/>
              <a:pathLst>
                <a:path w="1871530" h="603961" fill="none">
                  <a:moveTo>
                    <a:pt x="1871530" y="603961"/>
                  </a:moveTo>
                  <a:lnTo>
                    <a:pt x="0" y="603961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352" name="Freeform 351"/>
            <p:cNvSpPr/>
            <p:nvPr/>
          </p:nvSpPr>
          <p:spPr>
            <a:xfrm>
              <a:off x="804399" y="3481161"/>
              <a:ext cx="2706634" cy="342990"/>
            </a:xfrm>
            <a:custGeom>
              <a:avLst/>
              <a:gdLst/>
              <a:ahLst/>
              <a:cxnLst/>
              <a:rect l="0" t="0" r="0" b="0"/>
              <a:pathLst>
                <a:path w="2706634" h="342990" fill="none">
                  <a:moveTo>
                    <a:pt x="2706634" y="342990"/>
                  </a:moveTo>
                  <a:lnTo>
                    <a:pt x="0" y="34299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353" name="Freeform 352"/>
            <p:cNvSpPr/>
            <p:nvPr/>
          </p:nvSpPr>
          <p:spPr>
            <a:xfrm>
              <a:off x="1296507" y="4390824"/>
              <a:ext cx="2945236" cy="171495"/>
            </a:xfrm>
            <a:custGeom>
              <a:avLst/>
              <a:gdLst/>
              <a:ahLst/>
              <a:cxnLst/>
              <a:rect l="0" t="0" r="0" b="0"/>
              <a:pathLst>
                <a:path w="2945236" h="171495" fill="none">
                  <a:moveTo>
                    <a:pt x="2945236" y="0"/>
                  </a:moveTo>
                  <a:lnTo>
                    <a:pt x="0" y="0"/>
                  </a:lnTo>
                  <a:lnTo>
                    <a:pt x="0" y="171495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354" name="Freeform 353"/>
            <p:cNvSpPr/>
            <p:nvPr/>
          </p:nvSpPr>
          <p:spPr>
            <a:xfrm>
              <a:off x="5039578" y="4196971"/>
              <a:ext cx="201320" cy="402640"/>
            </a:xfrm>
            <a:custGeom>
              <a:avLst/>
              <a:gdLst/>
              <a:ahLst/>
              <a:cxnLst/>
              <a:rect l="0" t="0" r="0" b="0"/>
              <a:pathLst>
                <a:path w="201320" h="402640" fill="none">
                  <a:moveTo>
                    <a:pt x="0" y="0"/>
                  </a:moveTo>
                  <a:lnTo>
                    <a:pt x="0" y="402640"/>
                  </a:lnTo>
                  <a:lnTo>
                    <a:pt x="201320" y="40264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355" name="Freeform 354"/>
            <p:cNvSpPr/>
            <p:nvPr/>
          </p:nvSpPr>
          <p:spPr>
            <a:xfrm>
              <a:off x="5431029" y="3082238"/>
              <a:ext cx="451106" cy="272155"/>
            </a:xfrm>
            <a:custGeom>
              <a:avLst/>
              <a:gdLst/>
              <a:ahLst/>
              <a:cxnLst/>
              <a:rect l="0" t="0" r="0" b="0"/>
              <a:pathLst>
                <a:path w="451106" h="272155" fill="none">
                  <a:moveTo>
                    <a:pt x="0" y="0"/>
                  </a:moveTo>
                  <a:lnTo>
                    <a:pt x="451106" y="0"/>
                  </a:lnTo>
                  <a:lnTo>
                    <a:pt x="451106" y="272155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356" name="Freeform 355"/>
            <p:cNvSpPr/>
            <p:nvPr/>
          </p:nvSpPr>
          <p:spPr>
            <a:xfrm>
              <a:off x="4569827" y="2221039"/>
              <a:ext cx="641242" cy="7456"/>
            </a:xfrm>
            <a:custGeom>
              <a:avLst/>
              <a:gdLst/>
              <a:ahLst/>
              <a:cxnLst/>
              <a:rect l="0" t="0" r="0" b="0"/>
              <a:pathLst>
                <a:path w="641242" h="7456" fill="none">
                  <a:moveTo>
                    <a:pt x="0" y="0"/>
                  </a:moveTo>
                  <a:lnTo>
                    <a:pt x="641242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595757"/>
              </a:solidFill>
              <a:bevel/>
            </a:ln>
          </p:spPr>
        </p:sp>
        <p:sp>
          <p:nvSpPr>
            <p:cNvPr id="149" name="Text 149"/>
            <p:cNvSpPr txBox="1"/>
            <p:nvPr/>
          </p:nvSpPr>
          <p:spPr>
            <a:xfrm>
              <a:off x="1093306" y="1041886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grpSp>
          <p:nvGrpSpPr>
            <p:cNvPr id="358" name="Group 357"/>
            <p:cNvGrpSpPr/>
            <p:nvPr/>
          </p:nvGrpSpPr>
          <p:grpSpPr>
            <a:xfrm>
              <a:off x="622173" y="1018577"/>
              <a:ext cx="282457" cy="314173"/>
              <a:chOff x="622173" y="1018577"/>
              <a:chExt cx="282457" cy="314173"/>
            </a:xfrm>
          </p:grpSpPr>
          <p:sp>
            <p:nvSpPr>
              <p:cNvPr id="359" name="Freeform 358"/>
              <p:cNvSpPr/>
              <p:nvPr/>
            </p:nvSpPr>
            <p:spPr>
              <a:xfrm>
                <a:off x="622174" y="1018577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360" name="Freeform 359"/>
              <p:cNvSpPr/>
              <p:nvPr/>
            </p:nvSpPr>
            <p:spPr>
              <a:xfrm>
                <a:off x="695222" y="1018577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  <p:sp>
            <p:nvSpPr>
              <p:cNvPr id="361" name="Freeform 360"/>
              <p:cNvSpPr/>
              <p:nvPr/>
            </p:nvSpPr>
            <p:spPr>
              <a:xfrm>
                <a:off x="765025" y="1018577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362" name="Freeform 361"/>
              <p:cNvSpPr/>
              <p:nvPr/>
            </p:nvSpPr>
            <p:spPr>
              <a:xfrm>
                <a:off x="836451" y="1018577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</p:grpSp>
        <p:sp>
          <p:nvSpPr>
            <p:cNvPr id="150" name="Text 150"/>
            <p:cNvSpPr txBox="1"/>
            <p:nvPr/>
          </p:nvSpPr>
          <p:spPr>
            <a:xfrm>
              <a:off x="1709552" y="1951270"/>
              <a:ext cx="2381475" cy="43086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372" name="Freeform 371"/>
            <p:cNvSpPr/>
            <p:nvPr/>
          </p:nvSpPr>
          <p:spPr>
            <a:xfrm>
              <a:off x="3668285" y="2764470"/>
              <a:ext cx="1705592" cy="1477083"/>
            </a:xfrm>
            <a:custGeom>
              <a:avLst/>
              <a:gdLst/>
              <a:ahLst/>
              <a:cxnLst/>
              <a:rect l="0" t="0" r="0" b="0"/>
              <a:pathLst>
                <a:path w="1705592" h="1477083">
                  <a:moveTo>
                    <a:pt x="1279194" y="0"/>
                  </a:moveTo>
                  <a:lnTo>
                    <a:pt x="1705592" y="738541"/>
                  </a:lnTo>
                  <a:lnTo>
                    <a:pt x="1279194" y="1477083"/>
                  </a:lnTo>
                  <a:lnTo>
                    <a:pt x="426398" y="1477083"/>
                  </a:lnTo>
                  <a:lnTo>
                    <a:pt x="0" y="738541"/>
                  </a:lnTo>
                  <a:lnTo>
                    <a:pt x="426398" y="0"/>
                  </a:lnTo>
                  <a:lnTo>
                    <a:pt x="1279194" y="0"/>
                  </a:lnTo>
                  <a:close/>
                </a:path>
              </a:pathLst>
            </a:custGeom>
            <a:noFill/>
            <a:ln w="7600" cap="flat">
              <a:solidFill>
                <a:srgbClr val="FCD9BA"/>
              </a:solidFill>
              <a:bevel/>
            </a:ln>
          </p:spPr>
        </p:sp>
        <p:sp>
          <p:nvSpPr>
            <p:cNvPr id="151" name="Text 151"/>
            <p:cNvSpPr txBox="1"/>
            <p:nvPr/>
          </p:nvSpPr>
          <p:spPr>
            <a:xfrm>
              <a:off x="1063552" y="3190070"/>
              <a:ext cx="2381475" cy="43086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152" name="Text 152"/>
            <p:cNvSpPr txBox="1"/>
            <p:nvPr/>
          </p:nvSpPr>
          <p:spPr>
            <a:xfrm>
              <a:off x="5479152" y="1996870"/>
              <a:ext cx="2381475" cy="43086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153" name="Text 153"/>
            <p:cNvSpPr txBox="1"/>
            <p:nvPr/>
          </p:nvSpPr>
          <p:spPr>
            <a:xfrm>
              <a:off x="1511952" y="4459270"/>
              <a:ext cx="2381475" cy="43086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154" name="Text 154"/>
            <p:cNvSpPr txBox="1"/>
            <p:nvPr/>
          </p:nvSpPr>
          <p:spPr>
            <a:xfrm>
              <a:off x="6140352" y="3190070"/>
              <a:ext cx="2381475" cy="43086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155" name="Text 155"/>
            <p:cNvSpPr txBox="1"/>
            <p:nvPr/>
          </p:nvSpPr>
          <p:spPr>
            <a:xfrm>
              <a:off x="5501952" y="4383270"/>
              <a:ext cx="2381475" cy="43086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156" name="Text 156"/>
            <p:cNvSpPr txBox="1"/>
            <p:nvPr/>
          </p:nvSpPr>
          <p:spPr>
            <a:xfrm>
              <a:off x="3510752" y="5416870"/>
              <a:ext cx="2381475" cy="43086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grpSp>
          <p:nvGrpSpPr>
            <p:cNvPr id="136" name="Group 135"/>
            <p:cNvGrpSpPr/>
            <p:nvPr/>
          </p:nvGrpSpPr>
          <p:grpSpPr>
            <a:xfrm>
              <a:off x="1399084" y="2108552"/>
              <a:ext cx="2691950" cy="1394456"/>
              <a:chOff x="1399084" y="2108552"/>
              <a:chExt cx="2691950" cy="1394456"/>
            </a:xfrm>
          </p:grpSpPr>
          <p:sp>
            <p:nvSpPr>
              <p:cNvPr id="366" name="Freeform 365"/>
              <p:cNvSpPr/>
              <p:nvPr/>
            </p:nvSpPr>
            <p:spPr>
              <a:xfrm>
                <a:off x="1399084" y="2108552"/>
                <a:ext cx="149126" cy="140313"/>
              </a:xfrm>
              <a:custGeom>
                <a:avLst/>
                <a:gdLst/>
                <a:ahLst/>
                <a:cxnLst/>
                <a:rect l="0" t="0" r="0" b="0"/>
                <a:pathLst>
                  <a:path w="149126" h="140313">
                    <a:moveTo>
                      <a:pt x="0" y="0"/>
                    </a:moveTo>
                    <a:lnTo>
                      <a:pt x="149126" y="0"/>
                    </a:lnTo>
                    <a:lnTo>
                      <a:pt x="149126" y="140313"/>
                    </a:lnTo>
                    <a:lnTo>
                      <a:pt x="0" y="1403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  <p:sp>
            <p:nvSpPr>
              <p:cNvPr id="375" name="Freeform 374"/>
              <p:cNvSpPr/>
              <p:nvPr/>
            </p:nvSpPr>
            <p:spPr>
              <a:xfrm rot="-3600000" flipH="1">
                <a:off x="3134274" y="2584393"/>
                <a:ext cx="852788" cy="732462"/>
              </a:xfrm>
              <a:custGeom>
                <a:avLst/>
                <a:gdLst/>
                <a:ahLst/>
                <a:cxnLst/>
                <a:rect l="0" t="0" r="0" b="0"/>
                <a:pathLst>
                  <a:path w="852788" h="732462">
                    <a:moveTo>
                      <a:pt x="0" y="732462"/>
                    </a:moveTo>
                    <a:lnTo>
                      <a:pt x="852788" y="732462"/>
                    </a:lnTo>
                    <a:lnTo>
                      <a:pt x="424357" y="0"/>
                    </a:lnTo>
                    <a:lnTo>
                      <a:pt x="0" y="732462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</p:grpSp>
        <p:grpSp>
          <p:nvGrpSpPr>
            <p:cNvPr id="137" name="Group 136"/>
            <p:cNvGrpSpPr/>
            <p:nvPr/>
          </p:nvGrpSpPr>
          <p:grpSpPr>
            <a:xfrm>
              <a:off x="4094683" y="2032007"/>
              <a:ext cx="1198763" cy="732461"/>
              <a:chOff x="4094683" y="2032007"/>
              <a:chExt cx="1198763" cy="732461"/>
            </a:xfrm>
          </p:grpSpPr>
          <p:sp>
            <p:nvSpPr>
              <p:cNvPr id="363" name="Freeform 362"/>
              <p:cNvSpPr/>
              <p:nvPr/>
            </p:nvSpPr>
            <p:spPr>
              <a:xfrm>
                <a:off x="5144320" y="2141463"/>
                <a:ext cx="149126" cy="149126"/>
              </a:xfrm>
              <a:custGeom>
                <a:avLst/>
                <a:gdLst/>
                <a:ahLst/>
                <a:cxnLst/>
                <a:rect l="0" t="0" r="0" b="0"/>
                <a:pathLst>
                  <a:path w="149126" h="149126">
                    <a:moveTo>
                      <a:pt x="0" y="0"/>
                    </a:moveTo>
                    <a:lnTo>
                      <a:pt x="149126" y="0"/>
                    </a:lnTo>
                    <a:lnTo>
                      <a:pt x="149126" y="149126"/>
                    </a:lnTo>
                    <a:lnTo>
                      <a:pt x="0" y="1491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373" name="Freeform 372"/>
              <p:cNvSpPr/>
              <p:nvPr/>
            </p:nvSpPr>
            <p:spPr>
              <a:xfrm>
                <a:off x="4094683" y="2032007"/>
                <a:ext cx="852796" cy="732461"/>
              </a:xfrm>
              <a:custGeom>
                <a:avLst/>
                <a:gdLst/>
                <a:ahLst/>
                <a:cxnLst/>
                <a:rect l="0" t="0" r="0" b="0"/>
                <a:pathLst>
                  <a:path w="852796" h="732461">
                    <a:moveTo>
                      <a:pt x="0" y="732461"/>
                    </a:moveTo>
                    <a:lnTo>
                      <a:pt x="852796" y="732461"/>
                    </a:lnTo>
                    <a:lnTo>
                      <a:pt x="424361" y="0"/>
                    </a:lnTo>
                    <a:lnTo>
                      <a:pt x="0" y="732461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</p:grpSp>
        <p:grpSp>
          <p:nvGrpSpPr>
            <p:cNvPr id="138" name="Group 137"/>
            <p:cNvGrpSpPr/>
            <p:nvPr/>
          </p:nvGrpSpPr>
          <p:grpSpPr>
            <a:xfrm>
              <a:off x="4950110" y="2764474"/>
              <a:ext cx="997675" cy="738536"/>
              <a:chOff x="4950110" y="2764474"/>
              <a:chExt cx="997675" cy="738536"/>
            </a:xfrm>
          </p:grpSpPr>
          <p:sp>
            <p:nvSpPr>
              <p:cNvPr id="364" name="Freeform 363"/>
              <p:cNvSpPr/>
              <p:nvPr/>
            </p:nvSpPr>
            <p:spPr>
              <a:xfrm>
                <a:off x="5798666" y="3330941"/>
                <a:ext cx="149126" cy="149126"/>
              </a:xfrm>
              <a:custGeom>
                <a:avLst/>
                <a:gdLst/>
                <a:ahLst/>
                <a:cxnLst/>
                <a:rect l="0" t="0" r="0" b="0"/>
                <a:pathLst>
                  <a:path w="149126" h="149126">
                    <a:moveTo>
                      <a:pt x="0" y="0"/>
                    </a:moveTo>
                    <a:lnTo>
                      <a:pt x="149126" y="0"/>
                    </a:lnTo>
                    <a:lnTo>
                      <a:pt x="149126" y="149126"/>
                    </a:lnTo>
                    <a:lnTo>
                      <a:pt x="0" y="1491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374" name="Freeform 373"/>
              <p:cNvSpPr/>
              <p:nvPr/>
            </p:nvSpPr>
            <p:spPr>
              <a:xfrm rot="3600000">
                <a:off x="5054079" y="2584399"/>
                <a:ext cx="852788" cy="732461"/>
              </a:xfrm>
              <a:custGeom>
                <a:avLst/>
                <a:gdLst/>
                <a:ahLst/>
                <a:cxnLst/>
                <a:rect l="0" t="0" r="0" b="0"/>
                <a:pathLst>
                  <a:path w="852788" h="732461">
                    <a:moveTo>
                      <a:pt x="0" y="732461"/>
                    </a:moveTo>
                    <a:lnTo>
                      <a:pt x="852788" y="732461"/>
                    </a:lnTo>
                    <a:lnTo>
                      <a:pt x="424357" y="0"/>
                    </a:lnTo>
                    <a:lnTo>
                      <a:pt x="0" y="732461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</p:grpSp>
        <p:grpSp>
          <p:nvGrpSpPr>
            <p:cNvPr id="139" name="Group 138"/>
            <p:cNvGrpSpPr/>
            <p:nvPr/>
          </p:nvGrpSpPr>
          <p:grpSpPr>
            <a:xfrm>
              <a:off x="4950114" y="3503008"/>
              <a:ext cx="848548" cy="1166608"/>
              <a:chOff x="4950114" y="3503008"/>
              <a:chExt cx="848548" cy="1166608"/>
            </a:xfrm>
          </p:grpSpPr>
          <p:sp>
            <p:nvSpPr>
              <p:cNvPr id="365" name="Freeform 364"/>
              <p:cNvSpPr/>
              <p:nvPr/>
            </p:nvSpPr>
            <p:spPr>
              <a:xfrm>
                <a:off x="5166687" y="4520489"/>
                <a:ext cx="149126" cy="149126"/>
              </a:xfrm>
              <a:custGeom>
                <a:avLst/>
                <a:gdLst/>
                <a:ahLst/>
                <a:cxnLst/>
                <a:rect l="0" t="0" r="0" b="0"/>
                <a:pathLst>
                  <a:path w="149126" h="149126">
                    <a:moveTo>
                      <a:pt x="0" y="0"/>
                    </a:moveTo>
                    <a:lnTo>
                      <a:pt x="149126" y="0"/>
                    </a:lnTo>
                    <a:lnTo>
                      <a:pt x="149126" y="149126"/>
                    </a:lnTo>
                    <a:lnTo>
                      <a:pt x="0" y="1491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  <p:sp>
            <p:nvSpPr>
              <p:cNvPr id="376" name="Freeform 375"/>
              <p:cNvSpPr/>
              <p:nvPr/>
            </p:nvSpPr>
            <p:spPr>
              <a:xfrm rot="7200000">
                <a:off x="5054081" y="3689162"/>
                <a:ext cx="852788" cy="732461"/>
              </a:xfrm>
              <a:custGeom>
                <a:avLst/>
                <a:gdLst/>
                <a:ahLst/>
                <a:cxnLst/>
                <a:rect l="0" t="0" r="0" b="0"/>
                <a:pathLst>
                  <a:path w="852788" h="732461">
                    <a:moveTo>
                      <a:pt x="0" y="732461"/>
                    </a:moveTo>
                    <a:lnTo>
                      <a:pt x="852788" y="732461"/>
                    </a:lnTo>
                    <a:lnTo>
                      <a:pt x="424358" y="0"/>
                    </a:lnTo>
                    <a:lnTo>
                      <a:pt x="0" y="732461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</p:grpSp>
        <p:grpSp>
          <p:nvGrpSpPr>
            <p:cNvPr id="140" name="Group 139"/>
            <p:cNvGrpSpPr/>
            <p:nvPr/>
          </p:nvGrpSpPr>
          <p:grpSpPr>
            <a:xfrm>
              <a:off x="3174604" y="2904504"/>
              <a:ext cx="2037575" cy="2801071"/>
              <a:chOff x="3174604" y="2904504"/>
              <a:chExt cx="2037575" cy="2801071"/>
            </a:xfrm>
          </p:grpSpPr>
          <p:sp>
            <p:nvSpPr>
              <p:cNvPr id="370" name="Freeform 369"/>
              <p:cNvSpPr/>
              <p:nvPr/>
            </p:nvSpPr>
            <p:spPr>
              <a:xfrm>
                <a:off x="3174604" y="5556448"/>
                <a:ext cx="149126" cy="149126"/>
              </a:xfrm>
              <a:custGeom>
                <a:avLst/>
                <a:gdLst/>
                <a:ahLst/>
                <a:cxnLst/>
                <a:rect l="0" t="0" r="0" b="0"/>
                <a:pathLst>
                  <a:path w="149126" h="149126">
                    <a:moveTo>
                      <a:pt x="0" y="0"/>
                    </a:moveTo>
                    <a:lnTo>
                      <a:pt x="149126" y="0"/>
                    </a:lnTo>
                    <a:lnTo>
                      <a:pt x="149126" y="149126"/>
                    </a:lnTo>
                    <a:lnTo>
                      <a:pt x="0" y="1491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  <p:sp>
            <p:nvSpPr>
              <p:cNvPr id="379" name="Freeform 378"/>
              <p:cNvSpPr/>
              <p:nvPr/>
            </p:nvSpPr>
            <p:spPr>
              <a:xfrm>
                <a:off x="3829982" y="2904502"/>
                <a:ext cx="1382197" cy="1197015"/>
              </a:xfrm>
              <a:custGeom>
                <a:avLst/>
                <a:gdLst/>
                <a:ahLst/>
                <a:cxnLst/>
                <a:rect l="0" t="0" r="0" b="0"/>
                <a:pathLst>
                  <a:path w="1382197" h="1197015">
                    <a:moveTo>
                      <a:pt x="1036648" y="0"/>
                    </a:moveTo>
                    <a:lnTo>
                      <a:pt x="1382197" y="598508"/>
                    </a:lnTo>
                    <a:lnTo>
                      <a:pt x="1036648" y="1197015"/>
                    </a:lnTo>
                    <a:lnTo>
                      <a:pt x="345549" y="1197015"/>
                    </a:lnTo>
                    <a:lnTo>
                      <a:pt x="0" y="598508"/>
                    </a:lnTo>
                    <a:lnTo>
                      <a:pt x="345549" y="0"/>
                    </a:lnTo>
                    <a:lnTo>
                      <a:pt x="1036648" y="0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</p:grpSp>
        <p:grpSp>
          <p:nvGrpSpPr>
            <p:cNvPr id="141" name="Group 140"/>
            <p:cNvGrpSpPr/>
            <p:nvPr/>
          </p:nvGrpSpPr>
          <p:grpSpPr>
            <a:xfrm>
              <a:off x="1204881" y="4241555"/>
              <a:ext cx="3742590" cy="732461"/>
              <a:chOff x="1204881" y="4241555"/>
              <a:chExt cx="3742590" cy="732461"/>
            </a:xfrm>
          </p:grpSpPr>
          <p:sp>
            <p:nvSpPr>
              <p:cNvPr id="369" name="Freeform 368"/>
              <p:cNvSpPr/>
              <p:nvPr/>
            </p:nvSpPr>
            <p:spPr>
              <a:xfrm>
                <a:off x="1204882" y="4512892"/>
                <a:ext cx="149126" cy="149126"/>
              </a:xfrm>
              <a:custGeom>
                <a:avLst/>
                <a:gdLst/>
                <a:ahLst/>
                <a:cxnLst/>
                <a:rect l="0" t="0" r="0" b="0"/>
                <a:pathLst>
                  <a:path w="149126" h="149126">
                    <a:moveTo>
                      <a:pt x="0" y="0"/>
                    </a:moveTo>
                    <a:lnTo>
                      <a:pt x="149126" y="0"/>
                    </a:lnTo>
                    <a:lnTo>
                      <a:pt x="149126" y="149126"/>
                    </a:lnTo>
                    <a:lnTo>
                      <a:pt x="0" y="1491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378" name="Freeform 377"/>
              <p:cNvSpPr/>
              <p:nvPr/>
            </p:nvSpPr>
            <p:spPr>
              <a:xfrm flipV="1">
                <a:off x="4094686" y="4241555"/>
                <a:ext cx="852788" cy="732461"/>
              </a:xfrm>
              <a:custGeom>
                <a:avLst/>
                <a:gdLst/>
                <a:ahLst/>
                <a:cxnLst/>
                <a:rect l="0" t="0" r="0" b="0"/>
                <a:pathLst>
                  <a:path w="852788" h="732461">
                    <a:moveTo>
                      <a:pt x="0" y="732461"/>
                    </a:moveTo>
                    <a:lnTo>
                      <a:pt x="852788" y="732461"/>
                    </a:lnTo>
                    <a:lnTo>
                      <a:pt x="424357" y="0"/>
                    </a:lnTo>
                    <a:lnTo>
                      <a:pt x="0" y="732461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</p:grpSp>
        <p:grpSp>
          <p:nvGrpSpPr>
            <p:cNvPr id="142" name="Group 141"/>
            <p:cNvGrpSpPr/>
            <p:nvPr/>
          </p:nvGrpSpPr>
          <p:grpSpPr>
            <a:xfrm>
              <a:off x="732207" y="3330937"/>
              <a:ext cx="3359838" cy="910609"/>
              <a:chOff x="732207" y="3330937"/>
              <a:chExt cx="3359838" cy="910609"/>
            </a:xfrm>
          </p:grpSpPr>
          <p:sp>
            <p:nvSpPr>
              <p:cNvPr id="368" name="Freeform 367"/>
              <p:cNvSpPr/>
              <p:nvPr/>
            </p:nvSpPr>
            <p:spPr>
              <a:xfrm>
                <a:off x="732207" y="3330938"/>
                <a:ext cx="149126" cy="149126"/>
              </a:xfrm>
              <a:custGeom>
                <a:avLst/>
                <a:gdLst/>
                <a:ahLst/>
                <a:cxnLst/>
                <a:rect l="0" t="0" r="0" b="0"/>
                <a:pathLst>
                  <a:path w="149126" h="149126">
                    <a:moveTo>
                      <a:pt x="0" y="0"/>
                    </a:moveTo>
                    <a:lnTo>
                      <a:pt x="149126" y="0"/>
                    </a:lnTo>
                    <a:lnTo>
                      <a:pt x="149126" y="149126"/>
                    </a:lnTo>
                    <a:lnTo>
                      <a:pt x="0" y="1491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377" name="Freeform 376"/>
              <p:cNvSpPr/>
              <p:nvPr/>
            </p:nvSpPr>
            <p:spPr>
              <a:xfrm rot="-7200000" flipH="1">
                <a:off x="3135293" y="3689162"/>
                <a:ext cx="852788" cy="732460"/>
              </a:xfrm>
              <a:custGeom>
                <a:avLst/>
                <a:gdLst/>
                <a:ahLst/>
                <a:cxnLst/>
                <a:rect l="0" t="0" r="0" b="0"/>
                <a:pathLst>
                  <a:path w="852788" h="732460">
                    <a:moveTo>
                      <a:pt x="0" y="732460"/>
                    </a:moveTo>
                    <a:lnTo>
                      <a:pt x="852788" y="732460"/>
                    </a:lnTo>
                    <a:lnTo>
                      <a:pt x="424357" y="0"/>
                    </a:lnTo>
                    <a:lnTo>
                      <a:pt x="0" y="73246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FB5194B4-3938-4B96-9486-2DA43F54D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" name="Group171"/>
          <p:cNvGrpSpPr/>
          <p:nvPr/>
        </p:nvGrpSpPr>
        <p:grpSpPr>
          <a:xfrm>
            <a:off x="3252057" y="1067795"/>
            <a:ext cx="5687886" cy="4722413"/>
            <a:chOff x="1728057" y="1067794"/>
            <a:chExt cx="5687886" cy="4722413"/>
          </a:xfrm>
        </p:grpSpPr>
        <p:sp>
          <p:nvSpPr>
            <p:cNvPr id="172" name="Text 172"/>
            <p:cNvSpPr txBox="1"/>
            <p:nvPr/>
          </p:nvSpPr>
          <p:spPr>
            <a:xfrm>
              <a:off x="2922838" y="1067794"/>
              <a:ext cx="3184400" cy="953196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3243" b="1" dirty="0">
                  <a:solidFill>
                    <a:srgbClr val="424B5D"/>
                  </a:solidFill>
                  <a:latin typeface="Arial"/>
                </a:rPr>
                <a:t>Add Your Title Here</a:t>
              </a:r>
            </a:p>
          </p:txBody>
        </p:sp>
        <p:grpSp>
          <p:nvGrpSpPr>
            <p:cNvPr id="124" name="Group 123"/>
            <p:cNvGrpSpPr/>
            <p:nvPr/>
          </p:nvGrpSpPr>
          <p:grpSpPr>
            <a:xfrm>
              <a:off x="1728057" y="2108703"/>
              <a:ext cx="3994013" cy="657908"/>
              <a:chOff x="1728057" y="2108703"/>
              <a:chExt cx="3994013" cy="657908"/>
            </a:xfrm>
          </p:grpSpPr>
          <p:sp>
            <p:nvSpPr>
              <p:cNvPr id="125" name="Freeform 124"/>
              <p:cNvSpPr/>
              <p:nvPr/>
            </p:nvSpPr>
            <p:spPr>
              <a:xfrm>
                <a:off x="1728057" y="2114473"/>
                <a:ext cx="564769" cy="652138"/>
              </a:xfrm>
              <a:custGeom>
                <a:avLst/>
                <a:gdLst>
                  <a:gd name="rtl" fmla="*/ 107852 w 564769"/>
                  <a:gd name="rtr" fmla="*/ 564769 w 564769"/>
                </a:gdLst>
                <a:ahLst/>
                <a:cxnLst/>
                <a:rect l="rtl" t="t" r="rtr" b="b"/>
                <a:pathLst>
                  <a:path w="564769" h="652138">
                    <a:moveTo>
                      <a:pt x="564769" y="652138"/>
                    </a:moveTo>
                    <a:lnTo>
                      <a:pt x="0" y="326069"/>
                    </a:lnTo>
                    <a:lnTo>
                      <a:pt x="564769" y="0"/>
                    </a:lnTo>
                    <a:lnTo>
                      <a:pt x="564769" y="652138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621">
                    <a:solidFill>
                      <a:srgbClr val="FFFFFF"/>
                    </a:solidFill>
                    <a:latin typeface="Arial"/>
                  </a:rPr>
                  <a:t>01</a:t>
                </a:r>
              </a:p>
            </p:txBody>
          </p:sp>
          <p:sp>
            <p:nvSpPr>
              <p:cNvPr id="126" name="Freeform 125"/>
              <p:cNvSpPr/>
              <p:nvPr/>
            </p:nvSpPr>
            <p:spPr>
              <a:xfrm>
                <a:off x="5148549" y="2108703"/>
                <a:ext cx="573516" cy="655512"/>
              </a:xfrm>
              <a:custGeom>
                <a:avLst/>
                <a:gdLst/>
                <a:ahLst/>
                <a:cxnLst/>
                <a:rect l="0" t="0" r="0" b="0"/>
                <a:pathLst>
                  <a:path w="573516" h="655512">
                    <a:moveTo>
                      <a:pt x="0" y="0"/>
                    </a:moveTo>
                    <a:lnTo>
                      <a:pt x="350716" y="0"/>
                    </a:lnTo>
                    <a:cubicBezTo>
                      <a:pt x="473765" y="0"/>
                      <a:pt x="573516" y="99751"/>
                      <a:pt x="573516" y="222799"/>
                    </a:cubicBezTo>
                    <a:lnTo>
                      <a:pt x="573516" y="432713"/>
                    </a:lnTo>
                    <a:cubicBezTo>
                      <a:pt x="573516" y="555761"/>
                      <a:pt x="473765" y="655512"/>
                      <a:pt x="350716" y="655512"/>
                    </a:cubicBezTo>
                    <a:lnTo>
                      <a:pt x="0" y="6555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</p:sp>
          <p:sp>
            <p:nvSpPr>
              <p:cNvPr id="127" name="Freeform 126"/>
              <p:cNvSpPr/>
              <p:nvPr/>
            </p:nvSpPr>
            <p:spPr>
              <a:xfrm>
                <a:off x="2330767" y="2117460"/>
                <a:ext cx="2777663" cy="646753"/>
              </a:xfrm>
              <a:custGeom>
                <a:avLst/>
                <a:gdLst/>
                <a:ahLst/>
                <a:cxnLst/>
                <a:rect l="l" t="t" r="r" b="b"/>
                <a:pathLst>
                  <a:path w="2777663" h="646753">
                    <a:moveTo>
                      <a:pt x="0" y="0"/>
                    </a:moveTo>
                    <a:lnTo>
                      <a:pt x="2777663" y="0"/>
                    </a:lnTo>
                    <a:lnTo>
                      <a:pt x="2777663" y="646753"/>
                    </a:lnTo>
                    <a:lnTo>
                      <a:pt x="0" y="6467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115" dirty="0">
                    <a:solidFill>
                      <a:srgbClr val="FFFFFF"/>
                    </a:solidFill>
                    <a:latin typeface="Arial"/>
                  </a:rPr>
                  <a:t>Drag yellow diamond handle to change the gap size and title height of the items.</a:t>
                </a:r>
              </a:p>
            </p:txBody>
          </p:sp>
          <p:grpSp>
            <p:nvGrpSpPr>
              <p:cNvPr id="128" name="Group 127"/>
              <p:cNvGrpSpPr/>
              <p:nvPr/>
            </p:nvGrpSpPr>
            <p:grpSpPr>
              <a:xfrm>
                <a:off x="5287823" y="2310283"/>
                <a:ext cx="254748" cy="254747"/>
                <a:chOff x="5287823" y="2310283"/>
                <a:chExt cx="254748" cy="254747"/>
              </a:xfrm>
            </p:grpSpPr>
            <p:sp>
              <p:nvSpPr>
                <p:cNvPr id="129" name="Freeform 128"/>
                <p:cNvSpPr/>
                <p:nvPr/>
              </p:nvSpPr>
              <p:spPr>
                <a:xfrm>
                  <a:off x="5287823" y="2310283"/>
                  <a:ext cx="254748" cy="25474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54748" h="254747">
                      <a:moveTo>
                        <a:pt x="242332" y="86502"/>
                      </a:moveTo>
                      <a:cubicBezTo>
                        <a:pt x="250022" y="77370"/>
                        <a:pt x="254685" y="65729"/>
                        <a:pt x="254685" y="52931"/>
                      </a:cubicBezTo>
                      <a:cubicBezTo>
                        <a:pt x="254748" y="24761"/>
                        <a:pt x="232311" y="1736"/>
                        <a:pt x="204013" y="129"/>
                      </a:cubicBezTo>
                      <a:cubicBezTo>
                        <a:pt x="203004" y="64"/>
                        <a:pt x="202059" y="64"/>
                        <a:pt x="200988" y="64"/>
                      </a:cubicBezTo>
                      <a:cubicBezTo>
                        <a:pt x="188130" y="0"/>
                        <a:pt x="176345" y="4438"/>
                        <a:pt x="167080" y="11705"/>
                      </a:cubicBezTo>
                      <a:lnTo>
                        <a:pt x="200988" y="45406"/>
                      </a:lnTo>
                      <a:cubicBezTo>
                        <a:pt x="178172" y="39617"/>
                        <a:pt x="158446" y="31514"/>
                        <a:pt x="137017" y="29649"/>
                      </a:cubicBezTo>
                      <a:cubicBezTo>
                        <a:pt x="137017" y="24118"/>
                        <a:pt x="132605" y="19616"/>
                        <a:pt x="127248" y="19616"/>
                      </a:cubicBezTo>
                      <a:cubicBezTo>
                        <a:pt x="121891" y="19616"/>
                        <a:pt x="117479" y="24118"/>
                        <a:pt x="117479" y="29584"/>
                      </a:cubicBezTo>
                      <a:cubicBezTo>
                        <a:pt x="96113" y="31514"/>
                        <a:pt x="76450" y="39617"/>
                        <a:pt x="60315" y="52094"/>
                      </a:cubicBezTo>
                      <a:lnTo>
                        <a:pt x="87668" y="11705"/>
                      </a:lnTo>
                      <a:cubicBezTo>
                        <a:pt x="78403" y="4373"/>
                        <a:pt x="66618" y="0"/>
                        <a:pt x="53824" y="64"/>
                      </a:cubicBezTo>
                      <a:cubicBezTo>
                        <a:pt x="52815" y="64"/>
                        <a:pt x="51807" y="129"/>
                        <a:pt x="50798" y="129"/>
                      </a:cubicBezTo>
                      <a:cubicBezTo>
                        <a:pt x="22437" y="1736"/>
                        <a:pt x="0" y="24761"/>
                        <a:pt x="126" y="52931"/>
                      </a:cubicBezTo>
                      <a:cubicBezTo>
                        <a:pt x="126" y="65665"/>
                        <a:pt x="4790" y="77370"/>
                        <a:pt x="12479" y="86502"/>
                      </a:cubicBezTo>
                      <a:lnTo>
                        <a:pt x="46513" y="52673"/>
                      </a:lnTo>
                      <a:cubicBezTo>
                        <a:pt x="30378" y="79299"/>
                        <a:pt x="16513" y="108948"/>
                        <a:pt x="16513" y="141877"/>
                      </a:cubicBezTo>
                      <a:cubicBezTo>
                        <a:pt x="16513" y="170111"/>
                        <a:pt x="26723" y="195901"/>
                        <a:pt x="43613" y="215645"/>
                      </a:cubicBezTo>
                      <a:lnTo>
                        <a:pt x="20672" y="244329"/>
                      </a:lnTo>
                      <a:lnTo>
                        <a:pt x="28424" y="250889"/>
                      </a:lnTo>
                      <a:lnTo>
                        <a:pt x="50609" y="223298"/>
                      </a:lnTo>
                      <a:cubicBezTo>
                        <a:pt x="70525" y="242721"/>
                        <a:pt x="97500" y="254747"/>
                        <a:pt x="127248" y="254747"/>
                      </a:cubicBezTo>
                      <a:cubicBezTo>
                        <a:pt x="127311" y="254747"/>
                        <a:pt x="127437" y="254747"/>
                        <a:pt x="127500" y="254747"/>
                      </a:cubicBezTo>
                      <a:cubicBezTo>
                        <a:pt x="157249" y="254747"/>
                        <a:pt x="184349" y="242721"/>
                        <a:pt x="204265" y="223298"/>
                      </a:cubicBezTo>
                      <a:lnTo>
                        <a:pt x="226450" y="250954"/>
                      </a:lnTo>
                      <a:lnTo>
                        <a:pt x="234202" y="244458"/>
                      </a:lnTo>
                      <a:lnTo>
                        <a:pt x="211198" y="215709"/>
                      </a:lnTo>
                      <a:cubicBezTo>
                        <a:pt x="228089" y="195901"/>
                        <a:pt x="238299" y="170111"/>
                        <a:pt x="238299" y="141941"/>
                      </a:cubicBezTo>
                      <a:cubicBezTo>
                        <a:pt x="238299" y="109077"/>
                        <a:pt x="224433" y="79363"/>
                        <a:pt x="202248" y="58783"/>
                      </a:cubicBezTo>
                      <a:lnTo>
                        <a:pt x="242332" y="86502"/>
                      </a:lnTo>
                      <a:close/>
                      <a:moveTo>
                        <a:pt x="14055" y="70681"/>
                      </a:moveTo>
                      <a:cubicBezTo>
                        <a:pt x="11408" y="65150"/>
                        <a:pt x="10021" y="58847"/>
                        <a:pt x="9958" y="52673"/>
                      </a:cubicBezTo>
                      <a:cubicBezTo>
                        <a:pt x="9895" y="30099"/>
                        <a:pt x="27857" y="11126"/>
                        <a:pt x="51240" y="9711"/>
                      </a:cubicBezTo>
                      <a:cubicBezTo>
                        <a:pt x="59244" y="9261"/>
                        <a:pt x="65798" y="10612"/>
                        <a:pt x="71471" y="13635"/>
                      </a:cubicBezTo>
                      <a:lnTo>
                        <a:pt x="14055" y="70681"/>
                      </a:lnTo>
                      <a:close/>
                      <a:moveTo>
                        <a:pt x="228151" y="140590"/>
                      </a:moveTo>
                      <a:cubicBezTo>
                        <a:pt x="228151" y="196994"/>
                        <a:pt x="182773" y="241628"/>
                        <a:pt x="127248" y="241628"/>
                      </a:cubicBezTo>
                      <a:cubicBezTo>
                        <a:pt x="71786" y="241628"/>
                        <a:pt x="26534" y="196994"/>
                        <a:pt x="26534" y="140590"/>
                      </a:cubicBezTo>
                      <a:cubicBezTo>
                        <a:pt x="26534" y="84187"/>
                        <a:pt x="71786" y="38524"/>
                        <a:pt x="127311" y="38524"/>
                      </a:cubicBezTo>
                      <a:cubicBezTo>
                        <a:pt x="182836" y="38524"/>
                        <a:pt x="228151" y="84123"/>
                        <a:pt x="228151" y="140590"/>
                      </a:cubicBezTo>
                      <a:close/>
                      <a:moveTo>
                        <a:pt x="183278" y="13699"/>
                      </a:moveTo>
                      <a:cubicBezTo>
                        <a:pt x="188824" y="10612"/>
                        <a:pt x="195442" y="9326"/>
                        <a:pt x="203509" y="9776"/>
                      </a:cubicBezTo>
                      <a:cubicBezTo>
                        <a:pt x="226954" y="11062"/>
                        <a:pt x="244853" y="30035"/>
                        <a:pt x="244790" y="52737"/>
                      </a:cubicBezTo>
                      <a:cubicBezTo>
                        <a:pt x="244790" y="58912"/>
                        <a:pt x="243341" y="65214"/>
                        <a:pt x="240694" y="70810"/>
                      </a:cubicBezTo>
                      <a:lnTo>
                        <a:pt x="183278" y="1369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130" name="Freeform 129"/>
                <p:cNvSpPr/>
                <p:nvPr/>
              </p:nvSpPr>
              <p:spPr>
                <a:xfrm>
                  <a:off x="5354692" y="2375948"/>
                  <a:ext cx="70588" cy="926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0588" h="92612">
                      <a:moveTo>
                        <a:pt x="60504" y="0"/>
                      </a:moveTo>
                      <a:lnTo>
                        <a:pt x="60504" y="82322"/>
                      </a:lnTo>
                      <a:lnTo>
                        <a:pt x="0" y="82322"/>
                      </a:lnTo>
                      <a:lnTo>
                        <a:pt x="0" y="92612"/>
                      </a:lnTo>
                      <a:lnTo>
                        <a:pt x="70588" y="92612"/>
                      </a:lnTo>
                      <a:lnTo>
                        <a:pt x="70588" y="0"/>
                      </a:lnTo>
                      <a:lnTo>
                        <a:pt x="6050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</p:grpSp>
        </p:grpSp>
        <p:grpSp>
          <p:nvGrpSpPr>
            <p:cNvPr id="131" name="Group 130"/>
            <p:cNvGrpSpPr/>
            <p:nvPr/>
          </p:nvGrpSpPr>
          <p:grpSpPr>
            <a:xfrm>
              <a:off x="2544989" y="2865197"/>
              <a:ext cx="3994051" cy="657915"/>
              <a:chOff x="2544989" y="2865197"/>
              <a:chExt cx="3994051" cy="657915"/>
            </a:xfrm>
          </p:grpSpPr>
          <p:sp>
            <p:nvSpPr>
              <p:cNvPr id="132" name="Freeform 131"/>
              <p:cNvSpPr/>
              <p:nvPr/>
            </p:nvSpPr>
            <p:spPr>
              <a:xfrm>
                <a:off x="2544989" y="2870973"/>
                <a:ext cx="564767" cy="652138"/>
              </a:xfrm>
              <a:custGeom>
                <a:avLst/>
                <a:gdLst>
                  <a:gd name="rtl" fmla="*/ 113647 w 564767"/>
                  <a:gd name="rtr" fmla="*/ 564767 w 564767"/>
                </a:gdLst>
                <a:ahLst/>
                <a:cxnLst/>
                <a:rect l="rtl" t="t" r="rtr" b="b"/>
                <a:pathLst>
                  <a:path w="564767" h="652138">
                    <a:moveTo>
                      <a:pt x="564767" y="652138"/>
                    </a:moveTo>
                    <a:lnTo>
                      <a:pt x="0" y="326069"/>
                    </a:lnTo>
                    <a:lnTo>
                      <a:pt x="564767" y="0"/>
                    </a:lnTo>
                    <a:lnTo>
                      <a:pt x="564767" y="652138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621">
                    <a:solidFill>
                      <a:srgbClr val="FFFFFF"/>
                    </a:solidFill>
                    <a:latin typeface="Arial"/>
                  </a:rPr>
                  <a:t>02</a:t>
                </a:r>
              </a:p>
            </p:txBody>
          </p:sp>
          <p:sp>
            <p:nvSpPr>
              <p:cNvPr id="133" name="Freeform 132"/>
              <p:cNvSpPr/>
              <p:nvPr/>
            </p:nvSpPr>
            <p:spPr>
              <a:xfrm>
                <a:off x="5965527" y="2865197"/>
                <a:ext cx="573514" cy="655512"/>
              </a:xfrm>
              <a:custGeom>
                <a:avLst/>
                <a:gdLst/>
                <a:ahLst/>
                <a:cxnLst/>
                <a:rect l="0" t="0" r="0" b="0"/>
                <a:pathLst>
                  <a:path w="573514" h="655512">
                    <a:moveTo>
                      <a:pt x="0" y="0"/>
                    </a:moveTo>
                    <a:lnTo>
                      <a:pt x="350715" y="0"/>
                    </a:lnTo>
                    <a:cubicBezTo>
                      <a:pt x="473763" y="0"/>
                      <a:pt x="573514" y="99751"/>
                      <a:pt x="573514" y="222799"/>
                    </a:cubicBezTo>
                    <a:lnTo>
                      <a:pt x="573514" y="432713"/>
                    </a:lnTo>
                    <a:cubicBezTo>
                      <a:pt x="573514" y="555761"/>
                      <a:pt x="473763" y="655512"/>
                      <a:pt x="350715" y="655512"/>
                    </a:cubicBezTo>
                    <a:lnTo>
                      <a:pt x="0" y="6555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</p:sp>
          <p:sp>
            <p:nvSpPr>
              <p:cNvPr id="134" name="Freeform 133"/>
              <p:cNvSpPr/>
              <p:nvPr/>
            </p:nvSpPr>
            <p:spPr>
              <a:xfrm>
                <a:off x="3147691" y="2873934"/>
                <a:ext cx="2777656" cy="646754"/>
              </a:xfrm>
              <a:custGeom>
                <a:avLst/>
                <a:gdLst/>
                <a:ahLst/>
                <a:cxnLst/>
                <a:rect l="l" t="t" r="r" b="b"/>
                <a:pathLst>
                  <a:path w="2777656" h="646754">
                    <a:moveTo>
                      <a:pt x="0" y="0"/>
                    </a:moveTo>
                    <a:lnTo>
                      <a:pt x="2777656" y="0"/>
                    </a:lnTo>
                    <a:lnTo>
                      <a:pt x="2777656" y="646754"/>
                    </a:lnTo>
                    <a:lnTo>
                      <a:pt x="0" y="6467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115">
                    <a:solidFill>
                      <a:srgbClr val="FFFFFF"/>
                    </a:solidFill>
                    <a:latin typeface="Arial"/>
                  </a:rPr>
                  <a:t>Drag yellow diamond handle to change the gap size and title height of the items.</a:t>
                </a:r>
              </a:p>
            </p:txBody>
          </p:sp>
          <p:sp>
            <p:nvSpPr>
              <p:cNvPr id="135" name="Freeform 134"/>
              <p:cNvSpPr/>
              <p:nvPr/>
            </p:nvSpPr>
            <p:spPr>
              <a:xfrm>
                <a:off x="6153471" y="3084417"/>
                <a:ext cx="254748" cy="254747"/>
              </a:xfrm>
              <a:custGeom>
                <a:avLst/>
                <a:gdLst/>
                <a:ahLst/>
                <a:cxnLst/>
                <a:rect l="0" t="0" r="0" b="0"/>
                <a:pathLst>
                  <a:path w="254748" h="254747">
                    <a:moveTo>
                      <a:pt x="127374" y="0"/>
                    </a:moveTo>
                    <a:cubicBezTo>
                      <a:pt x="57035" y="0"/>
                      <a:pt x="0" y="57034"/>
                      <a:pt x="0" y="127374"/>
                    </a:cubicBezTo>
                    <a:cubicBezTo>
                      <a:pt x="0" y="197713"/>
                      <a:pt x="57035" y="254747"/>
                      <a:pt x="127374" y="254747"/>
                    </a:cubicBezTo>
                    <a:cubicBezTo>
                      <a:pt x="197718" y="254747"/>
                      <a:pt x="254748" y="197712"/>
                      <a:pt x="254748" y="127374"/>
                    </a:cubicBezTo>
                    <a:cubicBezTo>
                      <a:pt x="254748" y="57035"/>
                      <a:pt x="197718" y="0"/>
                      <a:pt x="127374" y="0"/>
                    </a:cubicBezTo>
                    <a:close/>
                    <a:moveTo>
                      <a:pt x="244132" y="127374"/>
                    </a:moveTo>
                    <a:cubicBezTo>
                      <a:pt x="244132" y="127403"/>
                      <a:pt x="244130" y="127433"/>
                      <a:pt x="244130" y="127463"/>
                    </a:cubicBezTo>
                    <a:cubicBezTo>
                      <a:pt x="230465" y="126409"/>
                      <a:pt x="217193" y="123193"/>
                      <a:pt x="204559" y="117849"/>
                    </a:cubicBezTo>
                    <a:cubicBezTo>
                      <a:pt x="193605" y="113216"/>
                      <a:pt x="183461" y="107130"/>
                      <a:pt x="174260" y="99702"/>
                    </a:cubicBezTo>
                    <a:cubicBezTo>
                      <a:pt x="186929" y="81636"/>
                      <a:pt x="197800" y="62217"/>
                      <a:pt x="206608" y="41701"/>
                    </a:cubicBezTo>
                    <a:cubicBezTo>
                      <a:pt x="229668" y="63044"/>
                      <a:pt x="244132" y="93550"/>
                      <a:pt x="244132" y="127374"/>
                    </a:cubicBezTo>
                    <a:close/>
                    <a:moveTo>
                      <a:pt x="198780" y="35065"/>
                    </a:moveTo>
                    <a:cubicBezTo>
                      <a:pt x="198609" y="35479"/>
                      <a:pt x="198444" y="35894"/>
                      <a:pt x="198270" y="36307"/>
                    </a:cubicBezTo>
                    <a:cubicBezTo>
                      <a:pt x="189752" y="56444"/>
                      <a:pt x="179248" y="75472"/>
                      <a:pt x="166863" y="93250"/>
                    </a:cubicBezTo>
                    <a:cubicBezTo>
                      <a:pt x="165921" y="92363"/>
                      <a:pt x="164987" y="91465"/>
                      <a:pt x="164069" y="90548"/>
                    </a:cubicBezTo>
                    <a:cubicBezTo>
                      <a:pt x="152368" y="78847"/>
                      <a:pt x="143182" y="65223"/>
                      <a:pt x="136767" y="50057"/>
                    </a:cubicBezTo>
                    <a:cubicBezTo>
                      <a:pt x="131441" y="37465"/>
                      <a:pt x="128235" y="24238"/>
                      <a:pt x="127171" y="10620"/>
                    </a:cubicBezTo>
                    <a:cubicBezTo>
                      <a:pt x="127238" y="10620"/>
                      <a:pt x="127306" y="10617"/>
                      <a:pt x="127374" y="10617"/>
                    </a:cubicBezTo>
                    <a:cubicBezTo>
                      <a:pt x="154247" y="10617"/>
                      <a:pt x="179026" y="19748"/>
                      <a:pt x="198780" y="35065"/>
                    </a:cubicBezTo>
                    <a:close/>
                    <a:moveTo>
                      <a:pt x="117377" y="11050"/>
                    </a:moveTo>
                    <a:cubicBezTo>
                      <a:pt x="120091" y="46645"/>
                      <a:pt x="136387" y="78436"/>
                      <a:pt x="161095" y="101259"/>
                    </a:cubicBezTo>
                    <a:cubicBezTo>
                      <a:pt x="155281" y="109067"/>
                      <a:pt x="149087" y="116616"/>
                      <a:pt x="142528" y="123896"/>
                    </a:cubicBezTo>
                    <a:cubicBezTo>
                      <a:pt x="113407" y="93258"/>
                      <a:pt x="78342" y="68326"/>
                      <a:pt x="39180" y="50943"/>
                    </a:cubicBezTo>
                    <a:cubicBezTo>
                      <a:pt x="58553" y="28618"/>
                      <a:pt x="86243" y="13702"/>
                      <a:pt x="117377" y="11050"/>
                    </a:cubicBezTo>
                    <a:close/>
                    <a:moveTo>
                      <a:pt x="142492" y="138299"/>
                    </a:moveTo>
                    <a:cubicBezTo>
                      <a:pt x="164678" y="163204"/>
                      <a:pt x="182590" y="191231"/>
                      <a:pt x="195882" y="221859"/>
                    </a:cubicBezTo>
                    <a:cubicBezTo>
                      <a:pt x="180327" y="233167"/>
                      <a:pt x="161889" y="240738"/>
                      <a:pt x="141894" y="243230"/>
                    </a:cubicBezTo>
                    <a:cubicBezTo>
                      <a:pt x="140502" y="213948"/>
                      <a:pt x="129939" y="187071"/>
                      <a:pt x="113002" y="165415"/>
                    </a:cubicBezTo>
                    <a:cubicBezTo>
                      <a:pt x="123383" y="156986"/>
                      <a:pt x="133233" y="147929"/>
                      <a:pt x="142492" y="138299"/>
                    </a:cubicBezTo>
                    <a:close/>
                    <a:moveTo>
                      <a:pt x="131072" y="135971"/>
                    </a:moveTo>
                    <a:cubicBezTo>
                      <a:pt x="123293" y="143750"/>
                      <a:pt x="115164" y="151074"/>
                      <a:pt x="106713" y="157937"/>
                    </a:cubicBezTo>
                    <a:cubicBezTo>
                      <a:pt x="82991" y="131675"/>
                      <a:pt x="49253" y="114638"/>
                      <a:pt x="11519" y="112845"/>
                    </a:cubicBezTo>
                    <a:cubicBezTo>
                      <a:pt x="14012" y="92853"/>
                      <a:pt x="21582" y="74418"/>
                      <a:pt x="32889" y="58866"/>
                    </a:cubicBezTo>
                    <a:cubicBezTo>
                      <a:pt x="69138" y="74597"/>
                      <a:pt x="101747" y="96801"/>
                      <a:pt x="129848" y="124901"/>
                    </a:cubicBezTo>
                    <a:cubicBezTo>
                      <a:pt x="131882" y="126935"/>
                      <a:pt x="133883" y="128996"/>
                      <a:pt x="135856" y="131079"/>
                    </a:cubicBezTo>
                    <a:cubicBezTo>
                      <a:pt x="134280" y="132723"/>
                      <a:pt x="132688" y="134356"/>
                      <a:pt x="131072" y="135971"/>
                    </a:cubicBezTo>
                    <a:close/>
                    <a:moveTo>
                      <a:pt x="10721" y="122615"/>
                    </a:moveTo>
                    <a:cubicBezTo>
                      <a:pt x="26177" y="123317"/>
                      <a:pt x="40995" y="126778"/>
                      <a:pt x="54476" y="132481"/>
                    </a:cubicBezTo>
                    <a:cubicBezTo>
                      <a:pt x="69642" y="138895"/>
                      <a:pt x="83265" y="148081"/>
                      <a:pt x="94966" y="159782"/>
                    </a:cubicBezTo>
                    <a:cubicBezTo>
                      <a:pt x="96346" y="161163"/>
                      <a:pt x="97688" y="162572"/>
                      <a:pt x="98998" y="164004"/>
                    </a:cubicBezTo>
                    <a:cubicBezTo>
                      <a:pt x="79760" y="178649"/>
                      <a:pt x="58932" y="190979"/>
                      <a:pt x="36714" y="200858"/>
                    </a:cubicBezTo>
                    <a:cubicBezTo>
                      <a:pt x="20406" y="180776"/>
                      <a:pt x="10616" y="155198"/>
                      <a:pt x="10616" y="127374"/>
                    </a:cubicBezTo>
                    <a:cubicBezTo>
                      <a:pt x="10616" y="125779"/>
                      <a:pt x="10658" y="124195"/>
                      <a:pt x="10721" y="122615"/>
                    </a:cubicBezTo>
                    <a:close/>
                    <a:moveTo>
                      <a:pt x="43520" y="208530"/>
                    </a:moveTo>
                    <a:cubicBezTo>
                      <a:pt x="65558" y="198466"/>
                      <a:pt x="86270" y="186002"/>
                      <a:pt x="105317" y="171468"/>
                    </a:cubicBezTo>
                    <a:cubicBezTo>
                      <a:pt x="112206" y="180269"/>
                      <a:pt x="117884" y="189910"/>
                      <a:pt x="122267" y="200272"/>
                    </a:cubicBezTo>
                    <a:cubicBezTo>
                      <a:pt x="128155" y="214191"/>
                      <a:pt x="131461" y="228885"/>
                      <a:pt x="132135" y="244026"/>
                    </a:cubicBezTo>
                    <a:cubicBezTo>
                      <a:pt x="130555" y="244090"/>
                      <a:pt x="128969" y="244132"/>
                      <a:pt x="127374" y="244132"/>
                    </a:cubicBezTo>
                    <a:cubicBezTo>
                      <a:pt x="94500" y="244132"/>
                      <a:pt x="64759" y="230469"/>
                      <a:pt x="43520" y="208530"/>
                    </a:cubicBezTo>
                    <a:close/>
                    <a:moveTo>
                      <a:pt x="203805" y="215569"/>
                    </a:moveTo>
                    <a:cubicBezTo>
                      <a:pt x="190033" y="184539"/>
                      <a:pt x="171520" y="156083"/>
                      <a:pt x="149186" y="131117"/>
                    </a:cubicBezTo>
                    <a:cubicBezTo>
                      <a:pt x="155984" y="123603"/>
                      <a:pt x="162434" y="115770"/>
                      <a:pt x="168510" y="107640"/>
                    </a:cubicBezTo>
                    <a:cubicBezTo>
                      <a:pt x="189435" y="124384"/>
                      <a:pt x="215370" y="135127"/>
                      <a:pt x="243711" y="137257"/>
                    </a:cubicBezTo>
                    <a:cubicBezTo>
                      <a:pt x="241083" y="168439"/>
                      <a:pt x="226157" y="196172"/>
                      <a:pt x="203805" y="215569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136" name="Group 135"/>
            <p:cNvGrpSpPr/>
            <p:nvPr/>
          </p:nvGrpSpPr>
          <p:grpSpPr>
            <a:xfrm>
              <a:off x="3421907" y="3621692"/>
              <a:ext cx="3994036" cy="655513"/>
              <a:chOff x="3421907" y="3621692"/>
              <a:chExt cx="3994036" cy="655513"/>
            </a:xfrm>
          </p:grpSpPr>
          <p:sp>
            <p:nvSpPr>
              <p:cNvPr id="137" name="Freeform 136"/>
              <p:cNvSpPr/>
              <p:nvPr/>
            </p:nvSpPr>
            <p:spPr>
              <a:xfrm>
                <a:off x="3421906" y="3623380"/>
                <a:ext cx="564769" cy="652139"/>
              </a:xfrm>
              <a:custGeom>
                <a:avLst/>
                <a:gdLst>
                  <a:gd name="rtl" fmla="*/ 95206 w 564769"/>
                  <a:gd name="rtr" fmla="*/ 564769 w 564769"/>
                </a:gdLst>
                <a:ahLst/>
                <a:cxnLst/>
                <a:rect l="rtl" t="t" r="rtr" b="b"/>
                <a:pathLst>
                  <a:path w="564769" h="652139">
                    <a:moveTo>
                      <a:pt x="564769" y="652139"/>
                    </a:moveTo>
                    <a:lnTo>
                      <a:pt x="0" y="326069"/>
                    </a:lnTo>
                    <a:lnTo>
                      <a:pt x="564769" y="0"/>
                    </a:lnTo>
                    <a:lnTo>
                      <a:pt x="564769" y="652139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621">
                    <a:solidFill>
                      <a:srgbClr val="FFFFFF"/>
                    </a:solidFill>
                    <a:latin typeface="Arial"/>
                  </a:rPr>
                  <a:t>03</a:t>
                </a:r>
              </a:p>
            </p:txBody>
          </p:sp>
          <p:sp>
            <p:nvSpPr>
              <p:cNvPr id="138" name="Freeform 137"/>
              <p:cNvSpPr/>
              <p:nvPr/>
            </p:nvSpPr>
            <p:spPr>
              <a:xfrm>
                <a:off x="6842431" y="3621692"/>
                <a:ext cx="573512" cy="655513"/>
              </a:xfrm>
              <a:custGeom>
                <a:avLst/>
                <a:gdLst/>
                <a:ahLst/>
                <a:cxnLst/>
                <a:rect l="0" t="0" r="0" b="0"/>
                <a:pathLst>
                  <a:path w="573512" h="655513">
                    <a:moveTo>
                      <a:pt x="0" y="0"/>
                    </a:moveTo>
                    <a:lnTo>
                      <a:pt x="350713" y="0"/>
                    </a:lnTo>
                    <a:cubicBezTo>
                      <a:pt x="473762" y="0"/>
                      <a:pt x="573512" y="99751"/>
                      <a:pt x="573512" y="222800"/>
                    </a:cubicBezTo>
                    <a:lnTo>
                      <a:pt x="573512" y="432714"/>
                    </a:lnTo>
                    <a:cubicBezTo>
                      <a:pt x="573512" y="555762"/>
                      <a:pt x="473762" y="655513"/>
                      <a:pt x="350713" y="655513"/>
                    </a:cubicBezTo>
                    <a:lnTo>
                      <a:pt x="0" y="6555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</p:sp>
          <p:sp>
            <p:nvSpPr>
              <p:cNvPr id="139" name="Freeform 138"/>
              <p:cNvSpPr/>
              <p:nvPr/>
            </p:nvSpPr>
            <p:spPr>
              <a:xfrm>
                <a:off x="4024617" y="3626072"/>
                <a:ext cx="2777656" cy="646754"/>
              </a:xfrm>
              <a:custGeom>
                <a:avLst/>
                <a:gdLst/>
                <a:ahLst/>
                <a:cxnLst/>
                <a:rect l="l" t="t" r="r" b="b"/>
                <a:pathLst>
                  <a:path w="2777656" h="646754">
                    <a:moveTo>
                      <a:pt x="0" y="0"/>
                    </a:moveTo>
                    <a:lnTo>
                      <a:pt x="2777656" y="0"/>
                    </a:lnTo>
                    <a:lnTo>
                      <a:pt x="2777656" y="646754"/>
                    </a:lnTo>
                    <a:lnTo>
                      <a:pt x="0" y="6467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115">
                    <a:solidFill>
                      <a:srgbClr val="FFFFFF"/>
                    </a:solidFill>
                    <a:latin typeface="Arial"/>
                  </a:rPr>
                  <a:t>Drag yellow diamond handle to change the gap size and title height of the items.</a:t>
                </a:r>
              </a:p>
            </p:txBody>
          </p:sp>
          <p:sp>
            <p:nvSpPr>
              <p:cNvPr id="140" name="Freeform 139"/>
              <p:cNvSpPr/>
              <p:nvPr/>
            </p:nvSpPr>
            <p:spPr>
              <a:xfrm>
                <a:off x="7018708" y="3806189"/>
                <a:ext cx="254747" cy="254748"/>
              </a:xfrm>
              <a:custGeom>
                <a:avLst/>
                <a:gdLst/>
                <a:ahLst/>
                <a:cxnLst/>
                <a:rect l="0" t="0" r="0" b="0"/>
                <a:pathLst>
                  <a:path w="254747" h="254748">
                    <a:moveTo>
                      <a:pt x="253943" y="141685"/>
                    </a:moveTo>
                    <a:cubicBezTo>
                      <a:pt x="254024" y="140961"/>
                      <a:pt x="254101" y="140236"/>
                      <a:pt x="254169" y="139508"/>
                    </a:cubicBezTo>
                    <a:cubicBezTo>
                      <a:pt x="254171" y="139485"/>
                      <a:pt x="254174" y="139461"/>
                      <a:pt x="254176" y="139436"/>
                    </a:cubicBezTo>
                    <a:cubicBezTo>
                      <a:pt x="254549" y="135465"/>
                      <a:pt x="254747" y="131444"/>
                      <a:pt x="254747" y="127374"/>
                    </a:cubicBezTo>
                    <a:cubicBezTo>
                      <a:pt x="254747" y="57035"/>
                      <a:pt x="197717" y="0"/>
                      <a:pt x="127374" y="0"/>
                    </a:cubicBezTo>
                    <a:cubicBezTo>
                      <a:pt x="122505" y="0"/>
                      <a:pt x="117703" y="283"/>
                      <a:pt x="112976" y="815"/>
                    </a:cubicBezTo>
                    <a:cubicBezTo>
                      <a:pt x="112922" y="821"/>
                      <a:pt x="112865" y="826"/>
                      <a:pt x="112811" y="832"/>
                    </a:cubicBezTo>
                    <a:cubicBezTo>
                      <a:pt x="112811" y="833"/>
                      <a:pt x="112811" y="833"/>
                      <a:pt x="112811" y="834"/>
                    </a:cubicBezTo>
                    <a:cubicBezTo>
                      <a:pt x="53403" y="7599"/>
                      <a:pt x="6394" y="55236"/>
                      <a:pt x="606" y="114935"/>
                    </a:cubicBezTo>
                    <a:cubicBezTo>
                      <a:pt x="605" y="114935"/>
                      <a:pt x="604" y="114935"/>
                      <a:pt x="603" y="114935"/>
                    </a:cubicBezTo>
                    <a:cubicBezTo>
                      <a:pt x="559" y="115393"/>
                      <a:pt x="523" y="115851"/>
                      <a:pt x="484" y="116310"/>
                    </a:cubicBezTo>
                    <a:cubicBezTo>
                      <a:pt x="400" y="117276"/>
                      <a:pt x="329" y="118244"/>
                      <a:pt x="268" y="119214"/>
                    </a:cubicBezTo>
                    <a:cubicBezTo>
                      <a:pt x="252" y="119470"/>
                      <a:pt x="233" y="119726"/>
                      <a:pt x="219" y="119983"/>
                    </a:cubicBezTo>
                    <a:cubicBezTo>
                      <a:pt x="179" y="120669"/>
                      <a:pt x="148" y="121358"/>
                      <a:pt x="119" y="122047"/>
                    </a:cubicBezTo>
                    <a:cubicBezTo>
                      <a:pt x="112" y="122219"/>
                      <a:pt x="106" y="122391"/>
                      <a:pt x="99" y="122563"/>
                    </a:cubicBezTo>
                    <a:cubicBezTo>
                      <a:pt x="40" y="124160"/>
                      <a:pt x="0" y="125763"/>
                      <a:pt x="0" y="127374"/>
                    </a:cubicBezTo>
                    <a:cubicBezTo>
                      <a:pt x="0" y="197713"/>
                      <a:pt x="57035" y="254748"/>
                      <a:pt x="127374" y="254748"/>
                    </a:cubicBezTo>
                    <a:cubicBezTo>
                      <a:pt x="128983" y="254748"/>
                      <a:pt x="130582" y="254709"/>
                      <a:pt x="132177" y="254649"/>
                    </a:cubicBezTo>
                    <a:cubicBezTo>
                      <a:pt x="132356" y="254642"/>
                      <a:pt x="132536" y="254636"/>
                      <a:pt x="132714" y="254629"/>
                    </a:cubicBezTo>
                    <a:cubicBezTo>
                      <a:pt x="133394" y="254601"/>
                      <a:pt x="134073" y="254569"/>
                      <a:pt x="134750" y="254531"/>
                    </a:cubicBezTo>
                    <a:cubicBezTo>
                      <a:pt x="135028" y="254516"/>
                      <a:pt x="135305" y="254495"/>
                      <a:pt x="135582" y="254478"/>
                    </a:cubicBezTo>
                    <a:cubicBezTo>
                      <a:pt x="136564" y="254415"/>
                      <a:pt x="137543" y="254342"/>
                      <a:pt x="138518" y="254258"/>
                    </a:cubicBezTo>
                    <a:cubicBezTo>
                      <a:pt x="138949" y="254220"/>
                      <a:pt x="139382" y="254187"/>
                      <a:pt x="139813" y="254145"/>
                    </a:cubicBezTo>
                    <a:cubicBezTo>
                      <a:pt x="139813" y="254144"/>
                      <a:pt x="139813" y="254143"/>
                      <a:pt x="139813" y="254142"/>
                    </a:cubicBezTo>
                    <a:cubicBezTo>
                      <a:pt x="199515" y="248354"/>
                      <a:pt x="247149" y="201346"/>
                      <a:pt x="253914" y="141938"/>
                    </a:cubicBezTo>
                    <a:cubicBezTo>
                      <a:pt x="253914" y="141938"/>
                      <a:pt x="253915" y="141938"/>
                      <a:pt x="253916" y="141938"/>
                    </a:cubicBezTo>
                    <a:cubicBezTo>
                      <a:pt x="253926" y="141854"/>
                      <a:pt x="253933" y="141769"/>
                      <a:pt x="253943" y="141685"/>
                    </a:cubicBezTo>
                    <a:close/>
                    <a:moveTo>
                      <a:pt x="244133" y="127374"/>
                    </a:moveTo>
                    <a:cubicBezTo>
                      <a:pt x="244133" y="128947"/>
                      <a:pt x="244092" y="130510"/>
                      <a:pt x="244030" y="132068"/>
                    </a:cubicBezTo>
                    <a:cubicBezTo>
                      <a:pt x="237702" y="131782"/>
                      <a:pt x="231444" y="131034"/>
                      <a:pt x="225283" y="129825"/>
                    </a:cubicBezTo>
                    <a:lnTo>
                      <a:pt x="229024" y="118155"/>
                    </a:lnTo>
                    <a:lnTo>
                      <a:pt x="219697" y="115164"/>
                    </a:lnTo>
                    <a:lnTo>
                      <a:pt x="215724" y="127556"/>
                    </a:lnTo>
                    <a:cubicBezTo>
                      <a:pt x="211075" y="126263"/>
                      <a:pt x="206489" y="124708"/>
                      <a:pt x="201981" y="122878"/>
                    </a:cubicBezTo>
                    <a:cubicBezTo>
                      <a:pt x="198934" y="121643"/>
                      <a:pt x="195949" y="120293"/>
                      <a:pt x="193025" y="118834"/>
                    </a:cubicBezTo>
                    <a:lnTo>
                      <a:pt x="200078" y="108422"/>
                    </a:lnTo>
                    <a:lnTo>
                      <a:pt x="191966" y="102927"/>
                    </a:lnTo>
                    <a:lnTo>
                      <a:pt x="184398" y="114100"/>
                    </a:lnTo>
                    <a:cubicBezTo>
                      <a:pt x="176901" y="109600"/>
                      <a:pt x="169882" y="104316"/>
                      <a:pt x="163390" y="98294"/>
                    </a:cubicBezTo>
                    <a:lnTo>
                      <a:pt x="172411" y="89273"/>
                    </a:lnTo>
                    <a:lnTo>
                      <a:pt x="156462" y="91366"/>
                    </a:lnTo>
                    <a:cubicBezTo>
                      <a:pt x="150611" y="85060"/>
                      <a:pt x="145462" y="78256"/>
                      <a:pt x="141045" y="71002"/>
                    </a:cubicBezTo>
                    <a:lnTo>
                      <a:pt x="152366" y="63334"/>
                    </a:lnTo>
                    <a:lnTo>
                      <a:pt x="146872" y="55222"/>
                    </a:lnTo>
                    <a:lnTo>
                      <a:pt x="136264" y="62408"/>
                    </a:lnTo>
                    <a:cubicBezTo>
                      <a:pt x="134674" y="59266"/>
                      <a:pt x="133203" y="56055"/>
                      <a:pt x="131871" y="52770"/>
                    </a:cubicBezTo>
                    <a:cubicBezTo>
                      <a:pt x="130129" y="48478"/>
                      <a:pt x="128640" y="44114"/>
                      <a:pt x="127384" y="39694"/>
                    </a:cubicBezTo>
                    <a:lnTo>
                      <a:pt x="140128" y="35608"/>
                    </a:lnTo>
                    <a:lnTo>
                      <a:pt x="137137" y="26279"/>
                    </a:lnTo>
                    <a:lnTo>
                      <a:pt x="125066" y="30149"/>
                    </a:lnTo>
                    <a:cubicBezTo>
                      <a:pt x="123778" y="23766"/>
                      <a:pt x="122978" y="17281"/>
                      <a:pt x="122681" y="10719"/>
                    </a:cubicBezTo>
                    <a:cubicBezTo>
                      <a:pt x="124239" y="10657"/>
                      <a:pt x="125802" y="10617"/>
                      <a:pt x="127374" y="10617"/>
                    </a:cubicBezTo>
                    <a:cubicBezTo>
                      <a:pt x="191754" y="10616"/>
                      <a:pt x="244133" y="62994"/>
                      <a:pt x="244133" y="127374"/>
                    </a:cubicBezTo>
                    <a:close/>
                    <a:moveTo>
                      <a:pt x="10617" y="127374"/>
                    </a:moveTo>
                    <a:cubicBezTo>
                      <a:pt x="10617" y="126567"/>
                      <a:pt x="10631" y="125764"/>
                      <a:pt x="10647" y="124961"/>
                    </a:cubicBezTo>
                    <a:cubicBezTo>
                      <a:pt x="16198" y="125304"/>
                      <a:pt x="21694" y="125995"/>
                      <a:pt x="27115" y="127049"/>
                    </a:cubicBezTo>
                    <a:lnTo>
                      <a:pt x="22758" y="140639"/>
                    </a:lnTo>
                    <a:lnTo>
                      <a:pt x="32087" y="143630"/>
                    </a:lnTo>
                    <a:lnTo>
                      <a:pt x="36680" y="129306"/>
                    </a:lnTo>
                    <a:cubicBezTo>
                      <a:pt x="41390" y="130609"/>
                      <a:pt x="46037" y="132182"/>
                      <a:pt x="50604" y="134034"/>
                    </a:cubicBezTo>
                    <a:cubicBezTo>
                      <a:pt x="53773" y="135320"/>
                      <a:pt x="56874" y="136731"/>
                      <a:pt x="59910" y="138257"/>
                    </a:cubicBezTo>
                    <a:lnTo>
                      <a:pt x="51702" y="150376"/>
                    </a:lnTo>
                    <a:lnTo>
                      <a:pt x="59813" y="155871"/>
                    </a:lnTo>
                    <a:lnTo>
                      <a:pt x="68521" y="143016"/>
                    </a:lnTo>
                    <a:cubicBezTo>
                      <a:pt x="75892" y="147473"/>
                      <a:pt x="82801" y="152687"/>
                      <a:pt x="89197" y="158621"/>
                    </a:cubicBezTo>
                    <a:lnTo>
                      <a:pt x="78877" y="168942"/>
                    </a:lnTo>
                    <a:lnTo>
                      <a:pt x="96126" y="165549"/>
                    </a:lnTo>
                    <a:cubicBezTo>
                      <a:pt x="102230" y="172128"/>
                      <a:pt x="107577" y="179247"/>
                      <a:pt x="112117" y="186857"/>
                    </a:cubicBezTo>
                    <a:lnTo>
                      <a:pt x="99409" y="195466"/>
                    </a:lnTo>
                    <a:lnTo>
                      <a:pt x="104903" y="203577"/>
                    </a:lnTo>
                    <a:lnTo>
                      <a:pt x="116828" y="195500"/>
                    </a:lnTo>
                    <a:cubicBezTo>
                      <a:pt x="118226" y="198324"/>
                      <a:pt x="119522" y="201205"/>
                      <a:pt x="120715" y="204144"/>
                    </a:cubicBezTo>
                    <a:cubicBezTo>
                      <a:pt x="122650" y="208918"/>
                      <a:pt x="124287" y="213777"/>
                      <a:pt x="125623" y="218705"/>
                    </a:cubicBezTo>
                    <a:lnTo>
                      <a:pt x="111642" y="223188"/>
                    </a:lnTo>
                    <a:lnTo>
                      <a:pt x="114632" y="232517"/>
                    </a:lnTo>
                    <a:lnTo>
                      <a:pt x="127817" y="228290"/>
                    </a:lnTo>
                    <a:cubicBezTo>
                      <a:pt x="128802" y="233498"/>
                      <a:pt x="129458" y="238775"/>
                      <a:pt x="129786" y="244102"/>
                    </a:cubicBezTo>
                    <a:cubicBezTo>
                      <a:pt x="128983" y="244118"/>
                      <a:pt x="128180" y="244133"/>
                      <a:pt x="127374" y="244133"/>
                    </a:cubicBezTo>
                    <a:cubicBezTo>
                      <a:pt x="62995" y="244132"/>
                      <a:pt x="10616" y="191753"/>
                      <a:pt x="10617" y="127374"/>
                    </a:cubicBezTo>
                    <a:close/>
                    <a:moveTo>
                      <a:pt x="139556" y="243498"/>
                    </a:moveTo>
                    <a:cubicBezTo>
                      <a:pt x="139176" y="237391"/>
                      <a:pt x="138385" y="231305"/>
                      <a:pt x="137193" y="225282"/>
                    </a:cubicBezTo>
                    <a:lnTo>
                      <a:pt x="151951" y="220550"/>
                    </a:lnTo>
                    <a:lnTo>
                      <a:pt x="148960" y="211223"/>
                    </a:lnTo>
                    <a:lnTo>
                      <a:pt x="134940" y="215718"/>
                    </a:lnTo>
                    <a:cubicBezTo>
                      <a:pt x="132523" y="206891"/>
                      <a:pt x="129210" y="198260"/>
                      <a:pt x="124998" y="189966"/>
                    </a:cubicBezTo>
                    <a:lnTo>
                      <a:pt x="137350" y="181598"/>
                    </a:lnTo>
                    <a:lnTo>
                      <a:pt x="131856" y="173487"/>
                    </a:lnTo>
                    <a:lnTo>
                      <a:pt x="120228" y="181363"/>
                    </a:lnTo>
                    <a:cubicBezTo>
                      <a:pt x="115398" y="173345"/>
                      <a:pt x="109675" y="165716"/>
                      <a:pt x="103058" y="158616"/>
                    </a:cubicBezTo>
                    <a:lnTo>
                      <a:pt x="113517" y="148156"/>
                    </a:lnTo>
                    <a:lnTo>
                      <a:pt x="96129" y="151688"/>
                    </a:lnTo>
                    <a:cubicBezTo>
                      <a:pt x="89216" y="145246"/>
                      <a:pt x="81803" y="139649"/>
                      <a:pt x="74017" y="134901"/>
                    </a:cubicBezTo>
                    <a:lnTo>
                      <a:pt x="81792" y="123423"/>
                    </a:lnTo>
                    <a:lnTo>
                      <a:pt x="73680" y="117928"/>
                    </a:lnTo>
                    <a:lnTo>
                      <a:pt x="65446" y="130085"/>
                    </a:lnTo>
                    <a:cubicBezTo>
                      <a:pt x="57150" y="125813"/>
                      <a:pt x="48509" y="122450"/>
                      <a:pt x="39669" y="119983"/>
                    </a:cubicBezTo>
                    <a:lnTo>
                      <a:pt x="44052" y="106313"/>
                    </a:lnTo>
                    <a:lnTo>
                      <a:pt x="34723" y="103321"/>
                    </a:lnTo>
                    <a:lnTo>
                      <a:pt x="30118" y="117683"/>
                    </a:lnTo>
                    <a:cubicBezTo>
                      <a:pt x="23883" y="116416"/>
                      <a:pt x="17578" y="115586"/>
                      <a:pt x="11251" y="115192"/>
                    </a:cubicBezTo>
                    <a:cubicBezTo>
                      <a:pt x="16865" y="61280"/>
                      <a:pt x="59317" y="18159"/>
                      <a:pt x="112919" y="11510"/>
                    </a:cubicBezTo>
                    <a:cubicBezTo>
                      <a:pt x="113270" y="18772"/>
                      <a:pt x="114201" y="26009"/>
                      <a:pt x="115701" y="33151"/>
                    </a:cubicBezTo>
                    <a:lnTo>
                      <a:pt x="99819" y="38244"/>
                    </a:lnTo>
                    <a:lnTo>
                      <a:pt x="102811" y="47572"/>
                    </a:lnTo>
                    <a:lnTo>
                      <a:pt x="118061" y="42683"/>
                    </a:lnTo>
                    <a:cubicBezTo>
                      <a:pt x="120538" y="51344"/>
                      <a:pt x="123880" y="59809"/>
                      <a:pt x="128094" y="67941"/>
                    </a:cubicBezTo>
                    <a:lnTo>
                      <a:pt x="114426" y="77200"/>
                    </a:lnTo>
                    <a:lnTo>
                      <a:pt x="119920" y="85312"/>
                    </a:lnTo>
                    <a:lnTo>
                      <a:pt x="132924" y="76503"/>
                    </a:lnTo>
                    <a:cubicBezTo>
                      <a:pt x="137632" y="84175"/>
                      <a:pt x="143173" y="91478"/>
                      <a:pt x="149529" y="98298"/>
                    </a:cubicBezTo>
                    <a:lnTo>
                      <a:pt x="137770" y="110057"/>
                    </a:lnTo>
                    <a:lnTo>
                      <a:pt x="156457" y="105225"/>
                    </a:lnTo>
                    <a:cubicBezTo>
                      <a:pt x="163468" y="111759"/>
                      <a:pt x="170992" y="117424"/>
                      <a:pt x="178899" y="122216"/>
                    </a:cubicBezTo>
                    <a:lnTo>
                      <a:pt x="169986" y="135373"/>
                    </a:lnTo>
                    <a:lnTo>
                      <a:pt x="178098" y="140868"/>
                    </a:lnTo>
                    <a:lnTo>
                      <a:pt x="187485" y="127011"/>
                    </a:lnTo>
                    <a:cubicBezTo>
                      <a:pt x="195617" y="131169"/>
                      <a:pt x="204081" y="134455"/>
                      <a:pt x="212733" y="136882"/>
                    </a:cubicBezTo>
                    <a:lnTo>
                      <a:pt x="207731" y="152483"/>
                    </a:lnTo>
                    <a:lnTo>
                      <a:pt x="217058" y="155474"/>
                    </a:lnTo>
                    <a:lnTo>
                      <a:pt x="222279" y="139191"/>
                    </a:lnTo>
                    <a:cubicBezTo>
                      <a:pt x="229199" y="140607"/>
                      <a:pt x="236207" y="141490"/>
                      <a:pt x="243237" y="141830"/>
                    </a:cubicBezTo>
                    <a:cubicBezTo>
                      <a:pt x="236589" y="195432"/>
                      <a:pt x="193467" y="237883"/>
                      <a:pt x="139556" y="2434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141" name="Group 140"/>
            <p:cNvGrpSpPr/>
            <p:nvPr/>
          </p:nvGrpSpPr>
          <p:grpSpPr>
            <a:xfrm>
              <a:off x="2545011" y="4375795"/>
              <a:ext cx="3994013" cy="657915"/>
              <a:chOff x="2545011" y="4375795"/>
              <a:chExt cx="3994013" cy="657915"/>
            </a:xfrm>
          </p:grpSpPr>
          <p:sp>
            <p:nvSpPr>
              <p:cNvPr id="142" name="Freeform 141"/>
              <p:cNvSpPr/>
              <p:nvPr/>
            </p:nvSpPr>
            <p:spPr>
              <a:xfrm>
                <a:off x="2545012" y="4381572"/>
                <a:ext cx="564766" cy="652138"/>
              </a:xfrm>
              <a:custGeom>
                <a:avLst/>
                <a:gdLst>
                  <a:gd name="rtl" fmla="*/ 123452 w 564766"/>
                  <a:gd name="rtr" fmla="*/ 564766 w 564766"/>
                </a:gdLst>
                <a:ahLst/>
                <a:cxnLst/>
                <a:rect l="rtl" t="t" r="rtr" b="b"/>
                <a:pathLst>
                  <a:path w="564766" h="652138">
                    <a:moveTo>
                      <a:pt x="564766" y="652138"/>
                    </a:moveTo>
                    <a:lnTo>
                      <a:pt x="0" y="326069"/>
                    </a:lnTo>
                    <a:lnTo>
                      <a:pt x="564766" y="0"/>
                    </a:lnTo>
                    <a:lnTo>
                      <a:pt x="564766" y="652138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621">
                    <a:solidFill>
                      <a:srgbClr val="FFFFFF"/>
                    </a:solidFill>
                    <a:latin typeface="Arial"/>
                  </a:rPr>
                  <a:t>04</a:t>
                </a:r>
              </a:p>
            </p:txBody>
          </p:sp>
          <p:sp>
            <p:nvSpPr>
              <p:cNvPr id="143" name="Freeform 142"/>
              <p:cNvSpPr/>
              <p:nvPr/>
            </p:nvSpPr>
            <p:spPr>
              <a:xfrm>
                <a:off x="5965512" y="4375796"/>
                <a:ext cx="573513" cy="655512"/>
              </a:xfrm>
              <a:custGeom>
                <a:avLst/>
                <a:gdLst/>
                <a:ahLst/>
                <a:cxnLst/>
                <a:rect l="0" t="0" r="0" b="0"/>
                <a:pathLst>
                  <a:path w="573513" h="655512">
                    <a:moveTo>
                      <a:pt x="0" y="0"/>
                    </a:moveTo>
                    <a:lnTo>
                      <a:pt x="350714" y="0"/>
                    </a:lnTo>
                    <a:cubicBezTo>
                      <a:pt x="473762" y="0"/>
                      <a:pt x="573513" y="99751"/>
                      <a:pt x="573513" y="222799"/>
                    </a:cubicBezTo>
                    <a:lnTo>
                      <a:pt x="573513" y="432713"/>
                    </a:lnTo>
                    <a:cubicBezTo>
                      <a:pt x="573513" y="555761"/>
                      <a:pt x="473762" y="655512"/>
                      <a:pt x="350714" y="655512"/>
                    </a:cubicBezTo>
                    <a:lnTo>
                      <a:pt x="0" y="6555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</p:sp>
          <p:sp>
            <p:nvSpPr>
              <p:cNvPr id="144" name="Freeform 143"/>
              <p:cNvSpPr/>
              <p:nvPr/>
            </p:nvSpPr>
            <p:spPr>
              <a:xfrm>
                <a:off x="3147722" y="4384532"/>
                <a:ext cx="2777656" cy="646754"/>
              </a:xfrm>
              <a:custGeom>
                <a:avLst/>
                <a:gdLst/>
                <a:ahLst/>
                <a:cxnLst/>
                <a:rect l="l" t="t" r="r" b="b"/>
                <a:pathLst>
                  <a:path w="2777656" h="646754">
                    <a:moveTo>
                      <a:pt x="0" y="0"/>
                    </a:moveTo>
                    <a:lnTo>
                      <a:pt x="2777656" y="0"/>
                    </a:lnTo>
                    <a:lnTo>
                      <a:pt x="2777656" y="646754"/>
                    </a:lnTo>
                    <a:lnTo>
                      <a:pt x="0" y="6467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115">
                    <a:solidFill>
                      <a:srgbClr val="FFFFFF"/>
                    </a:solidFill>
                    <a:latin typeface="Arial"/>
                  </a:rPr>
                  <a:t>Drag yellow diamond handle to change the gap size and title height of the items.</a:t>
                </a:r>
              </a:p>
            </p:txBody>
          </p:sp>
          <p:grpSp>
            <p:nvGrpSpPr>
              <p:cNvPr id="145" name="Group 144"/>
              <p:cNvGrpSpPr/>
              <p:nvPr/>
            </p:nvGrpSpPr>
            <p:grpSpPr>
              <a:xfrm>
                <a:off x="6114240" y="4554793"/>
                <a:ext cx="254748" cy="254747"/>
                <a:chOff x="6114240" y="4554793"/>
                <a:chExt cx="254748" cy="254747"/>
              </a:xfrm>
            </p:grpSpPr>
            <p:grpSp>
              <p:nvGrpSpPr>
                <p:cNvPr id="146" name="Group 145"/>
                <p:cNvGrpSpPr/>
                <p:nvPr/>
              </p:nvGrpSpPr>
              <p:grpSpPr>
                <a:xfrm>
                  <a:off x="6114240" y="4554793"/>
                  <a:ext cx="254748" cy="254747"/>
                  <a:chOff x="6114240" y="4554793"/>
                  <a:chExt cx="254748" cy="254747"/>
                </a:xfrm>
              </p:grpSpPr>
              <p:sp>
                <p:nvSpPr>
                  <p:cNvPr id="147" name="Freeform 146"/>
                  <p:cNvSpPr/>
                  <p:nvPr/>
                </p:nvSpPr>
                <p:spPr>
                  <a:xfrm>
                    <a:off x="6114240" y="4554793"/>
                    <a:ext cx="254748" cy="254747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54748" h="254747">
                        <a:moveTo>
                          <a:pt x="127374" y="0"/>
                        </a:moveTo>
                        <a:cubicBezTo>
                          <a:pt x="57034" y="0"/>
                          <a:pt x="0" y="57034"/>
                          <a:pt x="0" y="127374"/>
                        </a:cubicBezTo>
                        <a:cubicBezTo>
                          <a:pt x="0" y="197714"/>
                          <a:pt x="57034" y="254747"/>
                          <a:pt x="127374" y="254747"/>
                        </a:cubicBezTo>
                        <a:cubicBezTo>
                          <a:pt x="197714" y="254747"/>
                          <a:pt x="254748" y="197714"/>
                          <a:pt x="254748" y="127374"/>
                        </a:cubicBezTo>
                        <a:cubicBezTo>
                          <a:pt x="254748" y="57034"/>
                          <a:pt x="197714" y="0"/>
                          <a:pt x="127374" y="0"/>
                        </a:cubicBezTo>
                        <a:close/>
                        <a:moveTo>
                          <a:pt x="211020" y="211020"/>
                        </a:moveTo>
                        <a:cubicBezTo>
                          <a:pt x="200159" y="221880"/>
                          <a:pt x="187479" y="230410"/>
                          <a:pt x="173434" y="236381"/>
                        </a:cubicBezTo>
                        <a:cubicBezTo>
                          <a:pt x="158876" y="242522"/>
                          <a:pt x="143353" y="245649"/>
                          <a:pt x="127374" y="245649"/>
                        </a:cubicBezTo>
                        <a:cubicBezTo>
                          <a:pt x="111395" y="245649"/>
                          <a:pt x="95929" y="242522"/>
                          <a:pt x="81315" y="236381"/>
                        </a:cubicBezTo>
                        <a:cubicBezTo>
                          <a:pt x="67212" y="230410"/>
                          <a:pt x="54589" y="221880"/>
                          <a:pt x="43728" y="211020"/>
                        </a:cubicBezTo>
                        <a:cubicBezTo>
                          <a:pt x="32867" y="200159"/>
                          <a:pt x="24338" y="187478"/>
                          <a:pt x="18367" y="173434"/>
                        </a:cubicBezTo>
                        <a:cubicBezTo>
                          <a:pt x="12226" y="158819"/>
                          <a:pt x="9098" y="143353"/>
                          <a:pt x="9098" y="127374"/>
                        </a:cubicBezTo>
                        <a:cubicBezTo>
                          <a:pt x="9098" y="111395"/>
                          <a:pt x="12226" y="95929"/>
                          <a:pt x="18367" y="81315"/>
                        </a:cubicBezTo>
                        <a:cubicBezTo>
                          <a:pt x="24338" y="67212"/>
                          <a:pt x="32867" y="54589"/>
                          <a:pt x="43728" y="43728"/>
                        </a:cubicBezTo>
                        <a:cubicBezTo>
                          <a:pt x="54589" y="32867"/>
                          <a:pt x="67269" y="24337"/>
                          <a:pt x="81315" y="18367"/>
                        </a:cubicBezTo>
                        <a:cubicBezTo>
                          <a:pt x="95929" y="12226"/>
                          <a:pt x="111395" y="9098"/>
                          <a:pt x="127374" y="9098"/>
                        </a:cubicBezTo>
                        <a:cubicBezTo>
                          <a:pt x="143353" y="9098"/>
                          <a:pt x="158819" y="12226"/>
                          <a:pt x="173434" y="18367"/>
                        </a:cubicBezTo>
                        <a:cubicBezTo>
                          <a:pt x="187535" y="24337"/>
                          <a:pt x="200159" y="32867"/>
                          <a:pt x="211020" y="43728"/>
                        </a:cubicBezTo>
                        <a:cubicBezTo>
                          <a:pt x="221881" y="54589"/>
                          <a:pt x="230411" y="67269"/>
                          <a:pt x="236381" y="81315"/>
                        </a:cubicBezTo>
                        <a:cubicBezTo>
                          <a:pt x="242522" y="95872"/>
                          <a:pt x="245650" y="111395"/>
                          <a:pt x="245650" y="127374"/>
                        </a:cubicBezTo>
                        <a:cubicBezTo>
                          <a:pt x="245650" y="143353"/>
                          <a:pt x="242522" y="158819"/>
                          <a:pt x="236381" y="173434"/>
                        </a:cubicBezTo>
                        <a:cubicBezTo>
                          <a:pt x="230411" y="187478"/>
                          <a:pt x="221881" y="200159"/>
                          <a:pt x="211020" y="21102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48" name="Freeform 147"/>
                  <p:cNvSpPr/>
                  <p:nvPr/>
                </p:nvSpPr>
                <p:spPr>
                  <a:xfrm>
                    <a:off x="6237064" y="4577538"/>
                    <a:ext cx="9098" cy="9098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098" h="9098">
                        <a:moveTo>
                          <a:pt x="9098" y="4549"/>
                        </a:moveTo>
                        <a:cubicBezTo>
                          <a:pt x="9098" y="7061"/>
                          <a:pt x="7061" y="9098"/>
                          <a:pt x="4549" y="9098"/>
                        </a:cubicBezTo>
                        <a:cubicBezTo>
                          <a:pt x="2037" y="9098"/>
                          <a:pt x="0" y="7061"/>
                          <a:pt x="0" y="4549"/>
                        </a:cubicBezTo>
                        <a:cubicBezTo>
                          <a:pt x="0" y="2037"/>
                          <a:pt x="2037" y="0"/>
                          <a:pt x="4549" y="0"/>
                        </a:cubicBezTo>
                        <a:cubicBezTo>
                          <a:pt x="7061" y="0"/>
                          <a:pt x="9098" y="2037"/>
                          <a:pt x="9098" y="454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49" name="Freeform 148"/>
                  <p:cNvSpPr/>
                  <p:nvPr/>
                </p:nvSpPr>
                <p:spPr>
                  <a:xfrm>
                    <a:off x="6237064" y="4777697"/>
                    <a:ext cx="9098" cy="9098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098" h="9098">
                        <a:moveTo>
                          <a:pt x="9098" y="4549"/>
                        </a:moveTo>
                        <a:cubicBezTo>
                          <a:pt x="9098" y="7061"/>
                          <a:pt x="7061" y="9098"/>
                          <a:pt x="4549" y="9098"/>
                        </a:cubicBezTo>
                        <a:cubicBezTo>
                          <a:pt x="2037" y="9098"/>
                          <a:pt x="0" y="7061"/>
                          <a:pt x="0" y="4549"/>
                        </a:cubicBezTo>
                        <a:cubicBezTo>
                          <a:pt x="0" y="2037"/>
                          <a:pt x="2037" y="0"/>
                          <a:pt x="4549" y="0"/>
                        </a:cubicBezTo>
                        <a:cubicBezTo>
                          <a:pt x="7061" y="0"/>
                          <a:pt x="9098" y="2037"/>
                          <a:pt x="9098" y="454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50" name="Freeform 149"/>
                  <p:cNvSpPr/>
                  <p:nvPr/>
                </p:nvSpPr>
                <p:spPr>
                  <a:xfrm>
                    <a:off x="6337144" y="4677617"/>
                    <a:ext cx="9098" cy="9098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098" h="9098">
                        <a:moveTo>
                          <a:pt x="9098" y="4549"/>
                        </a:moveTo>
                        <a:cubicBezTo>
                          <a:pt x="9098" y="7061"/>
                          <a:pt x="7061" y="9098"/>
                          <a:pt x="4549" y="9098"/>
                        </a:cubicBezTo>
                        <a:cubicBezTo>
                          <a:pt x="2037" y="9098"/>
                          <a:pt x="0" y="7061"/>
                          <a:pt x="0" y="4549"/>
                        </a:cubicBezTo>
                        <a:cubicBezTo>
                          <a:pt x="0" y="2037"/>
                          <a:pt x="2037" y="0"/>
                          <a:pt x="4549" y="0"/>
                        </a:cubicBezTo>
                        <a:cubicBezTo>
                          <a:pt x="7061" y="0"/>
                          <a:pt x="9098" y="2037"/>
                          <a:pt x="9098" y="454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51" name="Freeform 150"/>
                  <p:cNvSpPr/>
                  <p:nvPr/>
                </p:nvSpPr>
                <p:spPr>
                  <a:xfrm>
                    <a:off x="6136985" y="4677617"/>
                    <a:ext cx="9098" cy="9098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098" h="9098">
                        <a:moveTo>
                          <a:pt x="9098" y="4549"/>
                        </a:moveTo>
                        <a:cubicBezTo>
                          <a:pt x="9098" y="7061"/>
                          <a:pt x="7061" y="9098"/>
                          <a:pt x="4549" y="9098"/>
                        </a:cubicBezTo>
                        <a:cubicBezTo>
                          <a:pt x="2037" y="9098"/>
                          <a:pt x="0" y="7061"/>
                          <a:pt x="0" y="4549"/>
                        </a:cubicBezTo>
                        <a:cubicBezTo>
                          <a:pt x="0" y="2037"/>
                          <a:pt x="2037" y="0"/>
                          <a:pt x="4549" y="0"/>
                        </a:cubicBezTo>
                        <a:cubicBezTo>
                          <a:pt x="7061" y="0"/>
                          <a:pt x="9098" y="2037"/>
                          <a:pt x="9098" y="454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52" name="Freeform 151"/>
                  <p:cNvSpPr/>
                  <p:nvPr/>
                </p:nvSpPr>
                <p:spPr>
                  <a:xfrm>
                    <a:off x="6187024" y="4590958"/>
                    <a:ext cx="9098" cy="9098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098" h="9098">
                        <a:moveTo>
                          <a:pt x="9098" y="4549"/>
                        </a:moveTo>
                        <a:cubicBezTo>
                          <a:pt x="9098" y="7061"/>
                          <a:pt x="7061" y="9098"/>
                          <a:pt x="4549" y="9098"/>
                        </a:cubicBezTo>
                        <a:cubicBezTo>
                          <a:pt x="2037" y="9098"/>
                          <a:pt x="0" y="7061"/>
                          <a:pt x="0" y="4549"/>
                        </a:cubicBezTo>
                        <a:cubicBezTo>
                          <a:pt x="0" y="2037"/>
                          <a:pt x="2037" y="0"/>
                          <a:pt x="4549" y="0"/>
                        </a:cubicBezTo>
                        <a:cubicBezTo>
                          <a:pt x="7061" y="0"/>
                          <a:pt x="9098" y="2037"/>
                          <a:pt x="9098" y="454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53" name="Freeform 152"/>
                  <p:cNvSpPr/>
                  <p:nvPr/>
                </p:nvSpPr>
                <p:spPr>
                  <a:xfrm>
                    <a:off x="6287104" y="4764277"/>
                    <a:ext cx="9098" cy="9098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098" h="9098">
                        <a:moveTo>
                          <a:pt x="9098" y="4549"/>
                        </a:moveTo>
                        <a:cubicBezTo>
                          <a:pt x="9098" y="7061"/>
                          <a:pt x="7061" y="9098"/>
                          <a:pt x="4549" y="9098"/>
                        </a:cubicBezTo>
                        <a:cubicBezTo>
                          <a:pt x="2037" y="9098"/>
                          <a:pt x="0" y="7061"/>
                          <a:pt x="0" y="4549"/>
                        </a:cubicBezTo>
                        <a:cubicBezTo>
                          <a:pt x="0" y="2037"/>
                          <a:pt x="2037" y="0"/>
                          <a:pt x="4549" y="0"/>
                        </a:cubicBezTo>
                        <a:cubicBezTo>
                          <a:pt x="7061" y="0"/>
                          <a:pt x="9098" y="2037"/>
                          <a:pt x="9098" y="454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54" name="Freeform 153"/>
                  <p:cNvSpPr/>
                  <p:nvPr/>
                </p:nvSpPr>
                <p:spPr>
                  <a:xfrm>
                    <a:off x="6323725" y="4627578"/>
                    <a:ext cx="9098" cy="9098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098" h="9098">
                        <a:moveTo>
                          <a:pt x="9098" y="4549"/>
                        </a:moveTo>
                        <a:cubicBezTo>
                          <a:pt x="9098" y="7061"/>
                          <a:pt x="7061" y="9098"/>
                          <a:pt x="4549" y="9098"/>
                        </a:cubicBezTo>
                        <a:cubicBezTo>
                          <a:pt x="2037" y="9098"/>
                          <a:pt x="0" y="7061"/>
                          <a:pt x="0" y="4549"/>
                        </a:cubicBezTo>
                        <a:cubicBezTo>
                          <a:pt x="0" y="2037"/>
                          <a:pt x="2037" y="0"/>
                          <a:pt x="4549" y="0"/>
                        </a:cubicBezTo>
                        <a:cubicBezTo>
                          <a:pt x="7061" y="0"/>
                          <a:pt x="9098" y="2037"/>
                          <a:pt x="9098" y="454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55" name="Freeform 154"/>
                  <p:cNvSpPr/>
                  <p:nvPr/>
                </p:nvSpPr>
                <p:spPr>
                  <a:xfrm>
                    <a:off x="6150405" y="4727657"/>
                    <a:ext cx="9098" cy="9098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098" h="9098">
                        <a:moveTo>
                          <a:pt x="9098" y="4549"/>
                        </a:moveTo>
                        <a:cubicBezTo>
                          <a:pt x="9098" y="7061"/>
                          <a:pt x="7061" y="9098"/>
                          <a:pt x="4549" y="9098"/>
                        </a:cubicBezTo>
                        <a:cubicBezTo>
                          <a:pt x="2037" y="9098"/>
                          <a:pt x="0" y="7061"/>
                          <a:pt x="0" y="4549"/>
                        </a:cubicBezTo>
                        <a:cubicBezTo>
                          <a:pt x="0" y="2037"/>
                          <a:pt x="2037" y="0"/>
                          <a:pt x="4549" y="0"/>
                        </a:cubicBezTo>
                        <a:cubicBezTo>
                          <a:pt x="7061" y="0"/>
                          <a:pt x="9098" y="2037"/>
                          <a:pt x="9098" y="454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56" name="Freeform 155"/>
                  <p:cNvSpPr/>
                  <p:nvPr/>
                </p:nvSpPr>
                <p:spPr>
                  <a:xfrm>
                    <a:off x="6150405" y="4627578"/>
                    <a:ext cx="9098" cy="9098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098" h="9098">
                        <a:moveTo>
                          <a:pt x="9098" y="4549"/>
                        </a:moveTo>
                        <a:cubicBezTo>
                          <a:pt x="9098" y="7061"/>
                          <a:pt x="7061" y="9098"/>
                          <a:pt x="4549" y="9098"/>
                        </a:cubicBezTo>
                        <a:cubicBezTo>
                          <a:pt x="2037" y="9098"/>
                          <a:pt x="0" y="7061"/>
                          <a:pt x="0" y="4549"/>
                        </a:cubicBezTo>
                        <a:cubicBezTo>
                          <a:pt x="0" y="2037"/>
                          <a:pt x="2037" y="0"/>
                          <a:pt x="4549" y="0"/>
                        </a:cubicBezTo>
                        <a:cubicBezTo>
                          <a:pt x="7061" y="0"/>
                          <a:pt x="9098" y="2037"/>
                          <a:pt x="9098" y="454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57" name="Freeform 156"/>
                  <p:cNvSpPr/>
                  <p:nvPr/>
                </p:nvSpPr>
                <p:spPr>
                  <a:xfrm>
                    <a:off x="6323725" y="4727657"/>
                    <a:ext cx="9098" cy="9098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098" h="9098">
                        <a:moveTo>
                          <a:pt x="9098" y="4549"/>
                        </a:moveTo>
                        <a:cubicBezTo>
                          <a:pt x="9098" y="7061"/>
                          <a:pt x="7061" y="9098"/>
                          <a:pt x="4549" y="9098"/>
                        </a:cubicBezTo>
                        <a:cubicBezTo>
                          <a:pt x="2037" y="9098"/>
                          <a:pt x="0" y="7061"/>
                          <a:pt x="0" y="4549"/>
                        </a:cubicBezTo>
                        <a:cubicBezTo>
                          <a:pt x="0" y="2037"/>
                          <a:pt x="2037" y="0"/>
                          <a:pt x="4549" y="0"/>
                        </a:cubicBezTo>
                        <a:cubicBezTo>
                          <a:pt x="7061" y="0"/>
                          <a:pt x="9098" y="2037"/>
                          <a:pt x="9098" y="454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58" name="Freeform 157"/>
                  <p:cNvSpPr/>
                  <p:nvPr/>
                </p:nvSpPr>
                <p:spPr>
                  <a:xfrm>
                    <a:off x="6287104" y="4590958"/>
                    <a:ext cx="9098" cy="9098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098" h="9098">
                        <a:moveTo>
                          <a:pt x="9098" y="4549"/>
                        </a:moveTo>
                        <a:cubicBezTo>
                          <a:pt x="9098" y="7061"/>
                          <a:pt x="7061" y="9098"/>
                          <a:pt x="4549" y="9098"/>
                        </a:cubicBezTo>
                        <a:cubicBezTo>
                          <a:pt x="2037" y="9098"/>
                          <a:pt x="0" y="7061"/>
                          <a:pt x="0" y="4549"/>
                        </a:cubicBezTo>
                        <a:cubicBezTo>
                          <a:pt x="0" y="2037"/>
                          <a:pt x="2037" y="0"/>
                          <a:pt x="4549" y="0"/>
                        </a:cubicBezTo>
                        <a:cubicBezTo>
                          <a:pt x="7061" y="0"/>
                          <a:pt x="9098" y="2037"/>
                          <a:pt x="9098" y="454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59" name="Freeform 158"/>
                  <p:cNvSpPr/>
                  <p:nvPr/>
                </p:nvSpPr>
                <p:spPr>
                  <a:xfrm>
                    <a:off x="6187024" y="4764277"/>
                    <a:ext cx="9098" cy="9098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098" h="9098">
                        <a:moveTo>
                          <a:pt x="9098" y="4549"/>
                        </a:moveTo>
                        <a:cubicBezTo>
                          <a:pt x="9098" y="7061"/>
                          <a:pt x="7061" y="9098"/>
                          <a:pt x="4549" y="9098"/>
                        </a:cubicBezTo>
                        <a:cubicBezTo>
                          <a:pt x="2037" y="9098"/>
                          <a:pt x="0" y="7061"/>
                          <a:pt x="0" y="4549"/>
                        </a:cubicBezTo>
                        <a:cubicBezTo>
                          <a:pt x="0" y="2037"/>
                          <a:pt x="2037" y="0"/>
                          <a:pt x="4549" y="0"/>
                        </a:cubicBezTo>
                        <a:cubicBezTo>
                          <a:pt x="7061" y="0"/>
                          <a:pt x="9098" y="2037"/>
                          <a:pt x="9098" y="454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</p:grpSp>
            <p:sp>
              <p:nvSpPr>
                <p:cNvPr id="160" name="Freeform 159"/>
                <p:cNvSpPr/>
                <p:nvPr/>
              </p:nvSpPr>
              <p:spPr>
                <a:xfrm>
                  <a:off x="6211192" y="4634174"/>
                  <a:ext cx="40828" cy="12987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828" h="129876">
                      <a:moveTo>
                        <a:pt x="38326" y="43444"/>
                      </a:moveTo>
                      <a:cubicBezTo>
                        <a:pt x="36677" y="40600"/>
                        <a:pt x="33720" y="39008"/>
                        <a:pt x="30706" y="38895"/>
                      </a:cubicBezTo>
                      <a:lnTo>
                        <a:pt x="9098" y="2843"/>
                      </a:lnTo>
                      <a:cubicBezTo>
                        <a:pt x="7790" y="682"/>
                        <a:pt x="5004" y="0"/>
                        <a:pt x="2843" y="1308"/>
                      </a:cubicBezTo>
                      <a:cubicBezTo>
                        <a:pt x="682" y="2616"/>
                        <a:pt x="0" y="5402"/>
                        <a:pt x="1308" y="7563"/>
                      </a:cubicBezTo>
                      <a:lnTo>
                        <a:pt x="22689" y="43330"/>
                      </a:lnTo>
                      <a:cubicBezTo>
                        <a:pt x="21039" y="46059"/>
                        <a:pt x="20869" y="49642"/>
                        <a:pt x="22575" y="52599"/>
                      </a:cubicBezTo>
                      <a:cubicBezTo>
                        <a:pt x="23428" y="54020"/>
                        <a:pt x="24565" y="55157"/>
                        <a:pt x="25930" y="55897"/>
                      </a:cubicBezTo>
                      <a:lnTo>
                        <a:pt x="25930" y="125327"/>
                      </a:lnTo>
                      <a:cubicBezTo>
                        <a:pt x="25930" y="127829"/>
                        <a:pt x="27977" y="129876"/>
                        <a:pt x="30479" y="129876"/>
                      </a:cubicBezTo>
                      <a:cubicBezTo>
                        <a:pt x="32981" y="129876"/>
                        <a:pt x="35028" y="127829"/>
                        <a:pt x="35028" y="125327"/>
                      </a:cubicBezTo>
                      <a:lnTo>
                        <a:pt x="35028" y="55897"/>
                      </a:lnTo>
                      <a:cubicBezTo>
                        <a:pt x="39349" y="53338"/>
                        <a:pt x="40828" y="47822"/>
                        <a:pt x="38326" y="4344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</p:grpSp>
        </p:grpSp>
        <p:grpSp>
          <p:nvGrpSpPr>
            <p:cNvPr id="161" name="Group 160"/>
            <p:cNvGrpSpPr/>
            <p:nvPr/>
          </p:nvGrpSpPr>
          <p:grpSpPr>
            <a:xfrm>
              <a:off x="1728057" y="5132292"/>
              <a:ext cx="3994013" cy="657915"/>
              <a:chOff x="1728057" y="5132292"/>
              <a:chExt cx="3994013" cy="657915"/>
            </a:xfrm>
          </p:grpSpPr>
          <p:sp>
            <p:nvSpPr>
              <p:cNvPr id="162" name="Freeform 161"/>
              <p:cNvSpPr/>
              <p:nvPr/>
            </p:nvSpPr>
            <p:spPr>
              <a:xfrm>
                <a:off x="1728057" y="5138068"/>
                <a:ext cx="564769" cy="652138"/>
              </a:xfrm>
              <a:custGeom>
                <a:avLst/>
                <a:gdLst>
                  <a:gd name="rtl" fmla="*/ 149376 w 564769"/>
                  <a:gd name="rtr" fmla="*/ 564769 w 564769"/>
                </a:gdLst>
                <a:ahLst/>
                <a:cxnLst/>
                <a:rect l="rtl" t="t" r="rtr" b="b"/>
                <a:pathLst>
                  <a:path w="564769" h="652138">
                    <a:moveTo>
                      <a:pt x="564769" y="652138"/>
                    </a:moveTo>
                    <a:lnTo>
                      <a:pt x="0" y="326069"/>
                    </a:lnTo>
                    <a:lnTo>
                      <a:pt x="564769" y="0"/>
                    </a:lnTo>
                    <a:lnTo>
                      <a:pt x="564769" y="652138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621">
                    <a:solidFill>
                      <a:srgbClr val="FFFFFF"/>
                    </a:solidFill>
                    <a:latin typeface="Arial"/>
                  </a:rPr>
                  <a:t>05</a:t>
                </a:r>
              </a:p>
            </p:txBody>
          </p:sp>
          <p:sp>
            <p:nvSpPr>
              <p:cNvPr id="163" name="Freeform 162"/>
              <p:cNvSpPr/>
              <p:nvPr/>
            </p:nvSpPr>
            <p:spPr>
              <a:xfrm>
                <a:off x="5148551" y="5132292"/>
                <a:ext cx="573512" cy="655512"/>
              </a:xfrm>
              <a:custGeom>
                <a:avLst/>
                <a:gdLst/>
                <a:ahLst/>
                <a:cxnLst/>
                <a:rect l="0" t="0" r="0" b="0"/>
                <a:pathLst>
                  <a:path w="573512" h="655512">
                    <a:moveTo>
                      <a:pt x="0" y="0"/>
                    </a:moveTo>
                    <a:lnTo>
                      <a:pt x="350713" y="0"/>
                    </a:lnTo>
                    <a:cubicBezTo>
                      <a:pt x="473761" y="0"/>
                      <a:pt x="573512" y="99751"/>
                      <a:pt x="573512" y="222799"/>
                    </a:cubicBezTo>
                    <a:lnTo>
                      <a:pt x="573512" y="432713"/>
                    </a:lnTo>
                    <a:cubicBezTo>
                      <a:pt x="573512" y="555761"/>
                      <a:pt x="473761" y="655512"/>
                      <a:pt x="350713" y="655512"/>
                    </a:cubicBezTo>
                    <a:lnTo>
                      <a:pt x="0" y="6555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</p:sp>
          <p:sp>
            <p:nvSpPr>
              <p:cNvPr id="164" name="Freeform 163"/>
              <p:cNvSpPr/>
              <p:nvPr/>
            </p:nvSpPr>
            <p:spPr>
              <a:xfrm>
                <a:off x="2330775" y="5141029"/>
                <a:ext cx="2777656" cy="646754"/>
              </a:xfrm>
              <a:custGeom>
                <a:avLst/>
                <a:gdLst/>
                <a:ahLst/>
                <a:cxnLst/>
                <a:rect l="l" t="t" r="r" b="b"/>
                <a:pathLst>
                  <a:path w="2777656" h="646754">
                    <a:moveTo>
                      <a:pt x="0" y="0"/>
                    </a:moveTo>
                    <a:lnTo>
                      <a:pt x="2777656" y="0"/>
                    </a:lnTo>
                    <a:lnTo>
                      <a:pt x="2777656" y="646754"/>
                    </a:lnTo>
                    <a:lnTo>
                      <a:pt x="0" y="6467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115">
                    <a:solidFill>
                      <a:srgbClr val="FFFFFF"/>
                    </a:solidFill>
                    <a:latin typeface="Arial"/>
                  </a:rPr>
                  <a:t>Drag yellow diamond handle to change the gap size and title height of the items.</a:t>
                </a:r>
              </a:p>
            </p:txBody>
          </p:sp>
          <p:grpSp>
            <p:nvGrpSpPr>
              <p:cNvPr id="165" name="Group 164"/>
              <p:cNvGrpSpPr/>
              <p:nvPr/>
            </p:nvGrpSpPr>
            <p:grpSpPr>
              <a:xfrm>
                <a:off x="5307933" y="5358216"/>
                <a:ext cx="254748" cy="201117"/>
                <a:chOff x="5307933" y="5358216"/>
                <a:chExt cx="254748" cy="201117"/>
              </a:xfrm>
            </p:grpSpPr>
            <p:sp>
              <p:nvSpPr>
                <p:cNvPr id="166" name="Freeform 165"/>
                <p:cNvSpPr/>
                <p:nvPr/>
              </p:nvSpPr>
              <p:spPr>
                <a:xfrm>
                  <a:off x="5307933" y="5358216"/>
                  <a:ext cx="254748" cy="20111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54748" h="201117">
                      <a:moveTo>
                        <a:pt x="234514" y="33519"/>
                      </a:moveTo>
                      <a:lnTo>
                        <a:pt x="193582" y="33519"/>
                      </a:lnTo>
                      <a:cubicBezTo>
                        <a:pt x="172287" y="8380"/>
                        <a:pt x="165586" y="0"/>
                        <a:pt x="157426" y="0"/>
                      </a:cubicBezTo>
                      <a:lnTo>
                        <a:pt x="98715" y="0"/>
                      </a:lnTo>
                      <a:cubicBezTo>
                        <a:pt x="90555" y="0"/>
                        <a:pt x="83988" y="8380"/>
                        <a:pt x="62559" y="33519"/>
                      </a:cubicBezTo>
                      <a:lnTo>
                        <a:pt x="53736" y="33519"/>
                      </a:lnTo>
                      <a:lnTo>
                        <a:pt x="53736" y="22346"/>
                      </a:lnTo>
                      <a:lnTo>
                        <a:pt x="31180" y="22346"/>
                      </a:lnTo>
                      <a:lnTo>
                        <a:pt x="31180" y="33519"/>
                      </a:lnTo>
                      <a:lnTo>
                        <a:pt x="22224" y="33519"/>
                      </a:lnTo>
                      <a:cubicBezTo>
                        <a:pt x="10548" y="33519"/>
                        <a:pt x="0" y="42737"/>
                        <a:pt x="0" y="54958"/>
                      </a:cubicBezTo>
                      <a:lnTo>
                        <a:pt x="0" y="177863"/>
                      </a:lnTo>
                      <a:cubicBezTo>
                        <a:pt x="0" y="190083"/>
                        <a:pt x="10548" y="201117"/>
                        <a:pt x="22224" y="201117"/>
                      </a:cubicBezTo>
                      <a:lnTo>
                        <a:pt x="234514" y="201117"/>
                      </a:lnTo>
                      <a:cubicBezTo>
                        <a:pt x="246190" y="201117"/>
                        <a:pt x="254748" y="190083"/>
                        <a:pt x="254748" y="177863"/>
                      </a:cubicBezTo>
                      <a:lnTo>
                        <a:pt x="254748" y="54958"/>
                      </a:lnTo>
                      <a:cubicBezTo>
                        <a:pt x="254748" y="42737"/>
                        <a:pt x="246190" y="33519"/>
                        <a:pt x="234514" y="33519"/>
                      </a:cubicBezTo>
                      <a:close/>
                      <a:moveTo>
                        <a:pt x="244133" y="177863"/>
                      </a:moveTo>
                      <a:cubicBezTo>
                        <a:pt x="244133" y="184357"/>
                        <a:pt x="240020" y="189943"/>
                        <a:pt x="234514" y="189943"/>
                      </a:cubicBezTo>
                      <a:lnTo>
                        <a:pt x="22224" y="189943"/>
                      </a:lnTo>
                      <a:cubicBezTo>
                        <a:pt x="16452" y="189943"/>
                        <a:pt x="10615" y="183868"/>
                        <a:pt x="10615" y="177863"/>
                      </a:cubicBezTo>
                      <a:lnTo>
                        <a:pt x="10615" y="54958"/>
                      </a:lnTo>
                      <a:cubicBezTo>
                        <a:pt x="10615" y="49232"/>
                        <a:pt x="15988" y="44692"/>
                        <a:pt x="22224" y="44692"/>
                      </a:cubicBezTo>
                      <a:lnTo>
                        <a:pt x="62493" y="44692"/>
                      </a:lnTo>
                      <a:lnTo>
                        <a:pt x="70387" y="42458"/>
                      </a:lnTo>
                      <a:cubicBezTo>
                        <a:pt x="73041" y="39315"/>
                        <a:pt x="75496" y="35475"/>
                        <a:pt x="77751" y="32821"/>
                      </a:cubicBezTo>
                      <a:cubicBezTo>
                        <a:pt x="85248" y="23952"/>
                        <a:pt x="90688" y="17667"/>
                        <a:pt x="94536" y="14036"/>
                      </a:cubicBezTo>
                      <a:cubicBezTo>
                        <a:pt x="97653" y="11103"/>
                        <a:pt x="98649" y="11173"/>
                        <a:pt x="98649" y="11173"/>
                      </a:cubicBezTo>
                      <a:lnTo>
                        <a:pt x="157360" y="11173"/>
                      </a:lnTo>
                      <a:cubicBezTo>
                        <a:pt x="157360" y="11173"/>
                        <a:pt x="158421" y="11103"/>
                        <a:pt x="161805" y="14316"/>
                      </a:cubicBezTo>
                      <a:cubicBezTo>
                        <a:pt x="165852" y="18156"/>
                        <a:pt x="171557" y="25838"/>
                        <a:pt x="179451" y="35126"/>
                      </a:cubicBezTo>
                      <a:cubicBezTo>
                        <a:pt x="181376" y="37430"/>
                        <a:pt x="183432" y="39874"/>
                        <a:pt x="185621" y="42458"/>
                      </a:cubicBezTo>
                      <a:lnTo>
                        <a:pt x="193582" y="44692"/>
                      </a:lnTo>
                      <a:lnTo>
                        <a:pt x="234514" y="44692"/>
                      </a:lnTo>
                      <a:cubicBezTo>
                        <a:pt x="240352" y="44692"/>
                        <a:pt x="244133" y="48883"/>
                        <a:pt x="244133" y="54958"/>
                      </a:cubicBezTo>
                      <a:lnTo>
                        <a:pt x="244133" y="17786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167" name="Freeform 166"/>
                <p:cNvSpPr/>
                <p:nvPr/>
              </p:nvSpPr>
              <p:spPr>
                <a:xfrm>
                  <a:off x="5378585" y="5412336"/>
                  <a:ext cx="113443" cy="119413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3443" h="119413">
                      <a:moveTo>
                        <a:pt x="56721" y="0"/>
                      </a:moveTo>
                      <a:cubicBezTo>
                        <a:pt x="25475" y="0"/>
                        <a:pt x="0" y="26815"/>
                        <a:pt x="0" y="59706"/>
                      </a:cubicBezTo>
                      <a:cubicBezTo>
                        <a:pt x="0" y="92598"/>
                        <a:pt x="25475" y="119413"/>
                        <a:pt x="56721" y="119413"/>
                      </a:cubicBezTo>
                      <a:cubicBezTo>
                        <a:pt x="87968" y="119413"/>
                        <a:pt x="113443" y="92598"/>
                        <a:pt x="113443" y="59706"/>
                      </a:cubicBezTo>
                      <a:cubicBezTo>
                        <a:pt x="113443" y="26815"/>
                        <a:pt x="87968" y="0"/>
                        <a:pt x="56721" y="0"/>
                      </a:cubicBezTo>
                      <a:close/>
                      <a:moveTo>
                        <a:pt x="56721" y="108240"/>
                      </a:moveTo>
                      <a:cubicBezTo>
                        <a:pt x="31246" y="108240"/>
                        <a:pt x="10615" y="86522"/>
                        <a:pt x="10615" y="59706"/>
                      </a:cubicBezTo>
                      <a:cubicBezTo>
                        <a:pt x="10615" y="32891"/>
                        <a:pt x="31246" y="11173"/>
                        <a:pt x="56721" y="11173"/>
                      </a:cubicBezTo>
                      <a:cubicBezTo>
                        <a:pt x="82196" y="11173"/>
                        <a:pt x="102828" y="32891"/>
                        <a:pt x="102828" y="59706"/>
                      </a:cubicBezTo>
                      <a:cubicBezTo>
                        <a:pt x="102828" y="86522"/>
                        <a:pt x="82196" y="108240"/>
                        <a:pt x="56721" y="1082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168" name="Freeform 167"/>
                <p:cNvSpPr/>
                <p:nvPr/>
              </p:nvSpPr>
              <p:spPr>
                <a:xfrm>
                  <a:off x="5498993" y="5414082"/>
                  <a:ext cx="11278" cy="1187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278" h="11872">
                      <a:moveTo>
                        <a:pt x="0" y="11872"/>
                      </a:moveTo>
                      <a:lnTo>
                        <a:pt x="11278" y="11872"/>
                      </a:lnTo>
                      <a:lnTo>
                        <a:pt x="11278" y="0"/>
                      </a:lnTo>
                      <a:lnTo>
                        <a:pt x="0" y="0"/>
                      </a:lnTo>
                      <a:lnTo>
                        <a:pt x="0" y="118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169" name="Freeform 168"/>
                <p:cNvSpPr/>
                <p:nvPr/>
              </p:nvSpPr>
              <p:spPr>
                <a:xfrm>
                  <a:off x="5414078" y="5449696"/>
                  <a:ext cx="42458" cy="446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2458" h="44692">
                      <a:moveTo>
                        <a:pt x="42458" y="22346"/>
                      </a:moveTo>
                      <a:cubicBezTo>
                        <a:pt x="42458" y="34688"/>
                        <a:pt x="32954" y="44693"/>
                        <a:pt x="21229" y="44693"/>
                      </a:cubicBezTo>
                      <a:cubicBezTo>
                        <a:pt x="9505" y="44693"/>
                        <a:pt x="0" y="34688"/>
                        <a:pt x="0" y="22346"/>
                      </a:cubicBezTo>
                      <a:cubicBezTo>
                        <a:pt x="0" y="10005"/>
                        <a:pt x="9505" y="0"/>
                        <a:pt x="21229" y="0"/>
                      </a:cubicBezTo>
                      <a:cubicBezTo>
                        <a:pt x="32954" y="0"/>
                        <a:pt x="42458" y="10005"/>
                        <a:pt x="42458" y="223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</p:grp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89889F56-AD06-B108-9809-E452F60D2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142"/>
          <p:cNvGrpSpPr/>
          <p:nvPr/>
        </p:nvGrpSpPr>
        <p:grpSpPr>
          <a:xfrm>
            <a:off x="2262789" y="834905"/>
            <a:ext cx="7666425" cy="5188190"/>
            <a:chOff x="738788" y="834905"/>
            <a:chExt cx="7666425" cy="5188190"/>
          </a:xfrm>
        </p:grpSpPr>
        <p:sp>
          <p:nvSpPr>
            <p:cNvPr id="143" name="Text 143"/>
            <p:cNvSpPr txBox="1"/>
            <p:nvPr/>
          </p:nvSpPr>
          <p:spPr>
            <a:xfrm>
              <a:off x="1225120" y="868799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grpSp>
          <p:nvGrpSpPr>
            <p:cNvPr id="387" name="Group 386"/>
            <p:cNvGrpSpPr/>
            <p:nvPr/>
          </p:nvGrpSpPr>
          <p:grpSpPr>
            <a:xfrm>
              <a:off x="746387" y="845490"/>
              <a:ext cx="282457" cy="314173"/>
              <a:chOff x="746387" y="845490"/>
              <a:chExt cx="282457" cy="314173"/>
            </a:xfrm>
          </p:grpSpPr>
          <p:sp>
            <p:nvSpPr>
              <p:cNvPr id="388" name="Freeform 387"/>
              <p:cNvSpPr/>
              <p:nvPr/>
            </p:nvSpPr>
            <p:spPr>
              <a:xfrm>
                <a:off x="746388" y="845490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389" name="Freeform 388"/>
              <p:cNvSpPr/>
              <p:nvPr/>
            </p:nvSpPr>
            <p:spPr>
              <a:xfrm>
                <a:off x="819436" y="845490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</p:sp>
          <p:sp>
            <p:nvSpPr>
              <p:cNvPr id="390" name="Freeform 389"/>
              <p:cNvSpPr/>
              <p:nvPr/>
            </p:nvSpPr>
            <p:spPr>
              <a:xfrm>
                <a:off x="889239" y="845490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391" name="Freeform 390"/>
              <p:cNvSpPr/>
              <p:nvPr/>
            </p:nvSpPr>
            <p:spPr>
              <a:xfrm>
                <a:off x="960665" y="845490"/>
                <a:ext cx="68179" cy="314173"/>
              </a:xfrm>
              <a:custGeom>
                <a:avLst/>
                <a:gdLst/>
                <a:ahLst/>
                <a:cxnLst/>
                <a:rect l="0" t="0" r="0" b="0"/>
                <a:pathLst>
                  <a:path w="68179" h="314173">
                    <a:moveTo>
                      <a:pt x="0" y="0"/>
                    </a:moveTo>
                    <a:lnTo>
                      <a:pt x="68179" y="0"/>
                    </a:lnTo>
                    <a:lnTo>
                      <a:pt x="68179" y="314173"/>
                    </a:lnTo>
                    <a:lnTo>
                      <a:pt x="0" y="314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</p:sp>
        </p:grpSp>
        <p:sp>
          <p:nvSpPr>
            <p:cNvPr id="392" name="Freeform 391"/>
            <p:cNvSpPr/>
            <p:nvPr/>
          </p:nvSpPr>
          <p:spPr>
            <a:xfrm>
              <a:off x="1679526" y="4793633"/>
              <a:ext cx="188279" cy="188279"/>
            </a:xfrm>
            <a:custGeom>
              <a:avLst/>
              <a:gdLst/>
              <a:ahLst/>
              <a:cxnLst/>
              <a:rect l="0" t="0" r="0" b="0"/>
              <a:pathLst>
                <a:path w="188279" h="188279">
                  <a:moveTo>
                    <a:pt x="0" y="94139"/>
                  </a:moveTo>
                  <a:lnTo>
                    <a:pt x="94139" y="0"/>
                  </a:lnTo>
                  <a:lnTo>
                    <a:pt x="188279" y="94139"/>
                  </a:lnTo>
                  <a:lnTo>
                    <a:pt x="94139" y="188279"/>
                  </a:lnTo>
                  <a:lnTo>
                    <a:pt x="0" y="94139"/>
                  </a:lnTo>
                  <a:close/>
                </a:path>
              </a:pathLst>
            </a:custGeom>
            <a:noFill/>
            <a:ln w="7600" cap="flat">
              <a:solidFill>
                <a:srgbClr val="595757"/>
              </a:solidFill>
              <a:bevel/>
            </a:ln>
          </p:spPr>
        </p:sp>
        <p:sp>
          <p:nvSpPr>
            <p:cNvPr id="393" name="Freeform 392"/>
            <p:cNvSpPr/>
            <p:nvPr/>
          </p:nvSpPr>
          <p:spPr>
            <a:xfrm>
              <a:off x="1679526" y="3647705"/>
              <a:ext cx="188279" cy="188279"/>
            </a:xfrm>
            <a:custGeom>
              <a:avLst/>
              <a:gdLst/>
              <a:ahLst/>
              <a:cxnLst/>
              <a:rect l="0" t="0" r="0" b="0"/>
              <a:pathLst>
                <a:path w="188279" h="188279">
                  <a:moveTo>
                    <a:pt x="0" y="94139"/>
                  </a:moveTo>
                  <a:lnTo>
                    <a:pt x="94139" y="0"/>
                  </a:lnTo>
                  <a:lnTo>
                    <a:pt x="188279" y="94139"/>
                  </a:lnTo>
                  <a:lnTo>
                    <a:pt x="94139" y="188279"/>
                  </a:lnTo>
                  <a:lnTo>
                    <a:pt x="0" y="94139"/>
                  </a:lnTo>
                  <a:close/>
                </a:path>
              </a:pathLst>
            </a:custGeom>
            <a:noFill/>
            <a:ln w="7600" cap="flat">
              <a:solidFill>
                <a:srgbClr val="595757"/>
              </a:solidFill>
              <a:bevel/>
            </a:ln>
          </p:spPr>
        </p:sp>
        <p:sp>
          <p:nvSpPr>
            <p:cNvPr id="394" name="Freeform 393"/>
            <p:cNvSpPr/>
            <p:nvPr/>
          </p:nvSpPr>
          <p:spPr>
            <a:xfrm>
              <a:off x="1679526" y="2501853"/>
              <a:ext cx="188279" cy="188279"/>
            </a:xfrm>
            <a:custGeom>
              <a:avLst/>
              <a:gdLst/>
              <a:ahLst/>
              <a:cxnLst/>
              <a:rect l="0" t="0" r="0" b="0"/>
              <a:pathLst>
                <a:path w="188279" h="188279">
                  <a:moveTo>
                    <a:pt x="0" y="94139"/>
                  </a:moveTo>
                  <a:lnTo>
                    <a:pt x="94139" y="0"/>
                  </a:lnTo>
                  <a:lnTo>
                    <a:pt x="188279" y="94139"/>
                  </a:lnTo>
                  <a:lnTo>
                    <a:pt x="94139" y="188279"/>
                  </a:lnTo>
                  <a:lnTo>
                    <a:pt x="0" y="94139"/>
                  </a:lnTo>
                  <a:close/>
                </a:path>
              </a:pathLst>
            </a:custGeom>
            <a:noFill/>
            <a:ln w="7600" cap="flat">
              <a:solidFill>
                <a:srgbClr val="595757"/>
              </a:solidFill>
              <a:bevel/>
            </a:ln>
          </p:spPr>
        </p:sp>
        <p:grpSp>
          <p:nvGrpSpPr>
            <p:cNvPr id="395" name="Group 394"/>
            <p:cNvGrpSpPr/>
            <p:nvPr/>
          </p:nvGrpSpPr>
          <p:grpSpPr>
            <a:xfrm>
              <a:off x="1218832" y="1468195"/>
              <a:ext cx="1109668" cy="1109668"/>
              <a:chOff x="1218832" y="1468195"/>
              <a:chExt cx="1109668" cy="1109668"/>
            </a:xfrm>
          </p:grpSpPr>
          <p:sp>
            <p:nvSpPr>
              <p:cNvPr id="396" name="Freeform 395"/>
              <p:cNvSpPr/>
              <p:nvPr/>
            </p:nvSpPr>
            <p:spPr>
              <a:xfrm>
                <a:off x="1218832" y="1468195"/>
                <a:ext cx="1109668" cy="1109668"/>
              </a:xfrm>
              <a:custGeom>
                <a:avLst/>
                <a:gdLst/>
                <a:ahLst/>
                <a:cxnLst/>
                <a:rect l="0" t="0" r="0" b="0"/>
                <a:pathLst>
                  <a:path w="1109668" h="1109668">
                    <a:moveTo>
                      <a:pt x="0" y="554833"/>
                    </a:moveTo>
                    <a:lnTo>
                      <a:pt x="554833" y="0"/>
                    </a:lnTo>
                    <a:lnTo>
                      <a:pt x="1109668" y="554833"/>
                    </a:lnTo>
                    <a:lnTo>
                      <a:pt x="554833" y="1109668"/>
                    </a:lnTo>
                    <a:lnTo>
                      <a:pt x="0" y="554833"/>
                    </a:lnTo>
                    <a:close/>
                  </a:path>
                </a:pathLst>
              </a:custGeom>
              <a:noFill/>
              <a:ln w="7600" cap="flat">
                <a:solidFill>
                  <a:srgbClr val="F99A6E"/>
                </a:solidFill>
                <a:bevel/>
              </a:ln>
            </p:spPr>
          </p:sp>
          <p:sp>
            <p:nvSpPr>
              <p:cNvPr id="397" name="Freeform 396"/>
              <p:cNvSpPr/>
              <p:nvPr/>
            </p:nvSpPr>
            <p:spPr>
              <a:xfrm>
                <a:off x="1257494" y="1506857"/>
                <a:ext cx="1032338" cy="1032338"/>
              </a:xfrm>
              <a:custGeom>
                <a:avLst/>
                <a:gdLst/>
                <a:ahLst/>
                <a:cxnLst/>
                <a:rect l="l" t="t" r="r" b="b"/>
                <a:pathLst>
                  <a:path w="1032338" h="1032338">
                    <a:moveTo>
                      <a:pt x="0" y="516171"/>
                    </a:moveTo>
                    <a:lnTo>
                      <a:pt x="516171" y="0"/>
                    </a:lnTo>
                    <a:lnTo>
                      <a:pt x="1032338" y="516171"/>
                    </a:lnTo>
                    <a:lnTo>
                      <a:pt x="516171" y="1032338"/>
                    </a:lnTo>
                    <a:lnTo>
                      <a:pt x="0" y="516171"/>
                    </a:lnTo>
                    <a:close/>
                  </a:path>
                </a:pathLst>
              </a:custGeom>
              <a:solidFill>
                <a:srgbClr val="F99A6E"/>
              </a:solidFill>
              <a:ln w="7600" cap="flat">
                <a:solidFill>
                  <a:srgbClr val="F99A6E"/>
                </a:solidFill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2635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01</a:t>
                </a:r>
              </a:p>
            </p:txBody>
          </p:sp>
          <p:sp>
            <p:nvSpPr>
              <p:cNvPr id="398" name="Freeform 397"/>
              <p:cNvSpPr/>
              <p:nvPr/>
            </p:nvSpPr>
            <p:spPr>
              <a:xfrm>
                <a:off x="1306881" y="1556245"/>
                <a:ext cx="933569" cy="933569"/>
              </a:xfrm>
              <a:custGeom>
                <a:avLst/>
                <a:gdLst/>
                <a:ahLst/>
                <a:cxnLst/>
                <a:rect l="0" t="0" r="0" b="0"/>
                <a:pathLst>
                  <a:path w="933569" h="933569">
                    <a:moveTo>
                      <a:pt x="0" y="466784"/>
                    </a:moveTo>
                    <a:lnTo>
                      <a:pt x="466784" y="0"/>
                    </a:lnTo>
                    <a:lnTo>
                      <a:pt x="933569" y="466784"/>
                    </a:lnTo>
                    <a:lnTo>
                      <a:pt x="466784" y="933569"/>
                    </a:lnTo>
                    <a:lnTo>
                      <a:pt x="0" y="466784"/>
                    </a:lnTo>
                    <a:close/>
                  </a:path>
                </a:pathLst>
              </a:custGeom>
              <a:noFill/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399" name="Group 398"/>
            <p:cNvGrpSpPr/>
            <p:nvPr/>
          </p:nvGrpSpPr>
          <p:grpSpPr>
            <a:xfrm>
              <a:off x="1218832" y="4905827"/>
              <a:ext cx="1109668" cy="1109668"/>
              <a:chOff x="1218832" y="4905827"/>
              <a:chExt cx="1109668" cy="1109668"/>
            </a:xfrm>
          </p:grpSpPr>
          <p:sp>
            <p:nvSpPr>
              <p:cNvPr id="400" name="Freeform 399"/>
              <p:cNvSpPr/>
              <p:nvPr/>
            </p:nvSpPr>
            <p:spPr>
              <a:xfrm>
                <a:off x="1218832" y="4905827"/>
                <a:ext cx="1109668" cy="1109668"/>
              </a:xfrm>
              <a:custGeom>
                <a:avLst/>
                <a:gdLst/>
                <a:ahLst/>
                <a:cxnLst/>
                <a:rect l="0" t="0" r="0" b="0"/>
                <a:pathLst>
                  <a:path w="1109668" h="1109668">
                    <a:moveTo>
                      <a:pt x="0" y="554833"/>
                    </a:moveTo>
                    <a:lnTo>
                      <a:pt x="554833" y="0"/>
                    </a:lnTo>
                    <a:lnTo>
                      <a:pt x="1109668" y="554833"/>
                    </a:lnTo>
                    <a:lnTo>
                      <a:pt x="554833" y="1109668"/>
                    </a:lnTo>
                    <a:lnTo>
                      <a:pt x="0" y="554833"/>
                    </a:lnTo>
                    <a:close/>
                  </a:path>
                </a:pathLst>
              </a:custGeom>
              <a:noFill/>
              <a:ln w="7600" cap="flat">
                <a:solidFill>
                  <a:srgbClr val="733D4D"/>
                </a:solidFill>
                <a:bevel/>
              </a:ln>
            </p:spPr>
          </p:sp>
          <p:sp>
            <p:nvSpPr>
              <p:cNvPr id="401" name="Freeform 400"/>
              <p:cNvSpPr/>
              <p:nvPr/>
            </p:nvSpPr>
            <p:spPr>
              <a:xfrm>
                <a:off x="1257494" y="4944489"/>
                <a:ext cx="1032338" cy="1032338"/>
              </a:xfrm>
              <a:custGeom>
                <a:avLst/>
                <a:gdLst/>
                <a:ahLst/>
                <a:cxnLst/>
                <a:rect l="l" t="t" r="r" b="b"/>
                <a:pathLst>
                  <a:path w="1032338" h="1032338">
                    <a:moveTo>
                      <a:pt x="0" y="516171"/>
                    </a:moveTo>
                    <a:lnTo>
                      <a:pt x="516171" y="0"/>
                    </a:lnTo>
                    <a:lnTo>
                      <a:pt x="1032338" y="516171"/>
                    </a:lnTo>
                    <a:lnTo>
                      <a:pt x="516171" y="1032338"/>
                    </a:lnTo>
                    <a:lnTo>
                      <a:pt x="0" y="516171"/>
                    </a:lnTo>
                    <a:close/>
                  </a:path>
                </a:pathLst>
              </a:custGeom>
              <a:solidFill>
                <a:srgbClr val="733D4D"/>
              </a:solidFill>
              <a:ln w="7600" cap="flat">
                <a:solidFill>
                  <a:srgbClr val="733D4D"/>
                </a:solidFill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2635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04</a:t>
                </a:r>
              </a:p>
            </p:txBody>
          </p:sp>
          <p:sp>
            <p:nvSpPr>
              <p:cNvPr id="402" name="Freeform 401"/>
              <p:cNvSpPr/>
              <p:nvPr/>
            </p:nvSpPr>
            <p:spPr>
              <a:xfrm>
                <a:off x="1306881" y="4993877"/>
                <a:ext cx="933569" cy="933569"/>
              </a:xfrm>
              <a:custGeom>
                <a:avLst/>
                <a:gdLst/>
                <a:ahLst/>
                <a:cxnLst/>
                <a:rect l="0" t="0" r="0" b="0"/>
                <a:pathLst>
                  <a:path w="933569" h="933569">
                    <a:moveTo>
                      <a:pt x="0" y="466784"/>
                    </a:moveTo>
                    <a:lnTo>
                      <a:pt x="466784" y="0"/>
                    </a:lnTo>
                    <a:lnTo>
                      <a:pt x="933569" y="466784"/>
                    </a:lnTo>
                    <a:lnTo>
                      <a:pt x="466784" y="933569"/>
                    </a:lnTo>
                    <a:lnTo>
                      <a:pt x="0" y="466784"/>
                    </a:lnTo>
                    <a:close/>
                  </a:path>
                </a:pathLst>
              </a:custGeom>
              <a:noFill/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403" name="Group 402"/>
            <p:cNvGrpSpPr/>
            <p:nvPr/>
          </p:nvGrpSpPr>
          <p:grpSpPr>
            <a:xfrm>
              <a:off x="1218832" y="3759975"/>
              <a:ext cx="1109668" cy="1109668"/>
              <a:chOff x="1218832" y="3759975"/>
              <a:chExt cx="1109668" cy="1109668"/>
            </a:xfrm>
          </p:grpSpPr>
          <p:sp>
            <p:nvSpPr>
              <p:cNvPr id="404" name="Freeform 403"/>
              <p:cNvSpPr/>
              <p:nvPr/>
            </p:nvSpPr>
            <p:spPr>
              <a:xfrm>
                <a:off x="1218832" y="3759975"/>
                <a:ext cx="1109668" cy="1109668"/>
              </a:xfrm>
              <a:custGeom>
                <a:avLst/>
                <a:gdLst/>
                <a:ahLst/>
                <a:cxnLst/>
                <a:rect l="0" t="0" r="0" b="0"/>
                <a:pathLst>
                  <a:path w="1109668" h="1109668">
                    <a:moveTo>
                      <a:pt x="0" y="554833"/>
                    </a:moveTo>
                    <a:lnTo>
                      <a:pt x="554833" y="0"/>
                    </a:lnTo>
                    <a:lnTo>
                      <a:pt x="1109668" y="554833"/>
                    </a:lnTo>
                    <a:lnTo>
                      <a:pt x="554833" y="1109668"/>
                    </a:lnTo>
                    <a:lnTo>
                      <a:pt x="0" y="554833"/>
                    </a:lnTo>
                    <a:close/>
                  </a:path>
                </a:pathLst>
              </a:custGeom>
              <a:noFill/>
              <a:ln w="7600" cap="flat">
                <a:solidFill>
                  <a:srgbClr val="FCD9BA"/>
                </a:solidFill>
                <a:bevel/>
              </a:ln>
            </p:spPr>
          </p:sp>
          <p:sp>
            <p:nvSpPr>
              <p:cNvPr id="405" name="Freeform 404"/>
              <p:cNvSpPr/>
              <p:nvPr/>
            </p:nvSpPr>
            <p:spPr>
              <a:xfrm>
                <a:off x="1257494" y="3798637"/>
                <a:ext cx="1032338" cy="1032338"/>
              </a:xfrm>
              <a:custGeom>
                <a:avLst/>
                <a:gdLst/>
                <a:ahLst/>
                <a:cxnLst/>
                <a:rect l="l" t="t" r="r" b="b"/>
                <a:pathLst>
                  <a:path w="1032338" h="1032338">
                    <a:moveTo>
                      <a:pt x="0" y="516171"/>
                    </a:moveTo>
                    <a:lnTo>
                      <a:pt x="516171" y="0"/>
                    </a:lnTo>
                    <a:lnTo>
                      <a:pt x="1032338" y="516171"/>
                    </a:lnTo>
                    <a:lnTo>
                      <a:pt x="516171" y="1032338"/>
                    </a:lnTo>
                    <a:lnTo>
                      <a:pt x="0" y="516171"/>
                    </a:lnTo>
                    <a:close/>
                  </a:path>
                </a:pathLst>
              </a:custGeom>
              <a:solidFill>
                <a:srgbClr val="FCD9BA"/>
              </a:solidFill>
              <a:ln w="7600" cap="flat">
                <a:solidFill>
                  <a:srgbClr val="FCD9BA"/>
                </a:solidFill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2635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03</a:t>
                </a:r>
              </a:p>
            </p:txBody>
          </p:sp>
          <p:sp>
            <p:nvSpPr>
              <p:cNvPr id="406" name="Freeform 405"/>
              <p:cNvSpPr/>
              <p:nvPr/>
            </p:nvSpPr>
            <p:spPr>
              <a:xfrm>
                <a:off x="1306881" y="3848025"/>
                <a:ext cx="933569" cy="933569"/>
              </a:xfrm>
              <a:custGeom>
                <a:avLst/>
                <a:gdLst/>
                <a:ahLst/>
                <a:cxnLst/>
                <a:rect l="0" t="0" r="0" b="0"/>
                <a:pathLst>
                  <a:path w="933569" h="933569">
                    <a:moveTo>
                      <a:pt x="0" y="466784"/>
                    </a:moveTo>
                    <a:lnTo>
                      <a:pt x="466784" y="0"/>
                    </a:lnTo>
                    <a:lnTo>
                      <a:pt x="933569" y="466784"/>
                    </a:lnTo>
                    <a:lnTo>
                      <a:pt x="466784" y="933569"/>
                    </a:lnTo>
                    <a:lnTo>
                      <a:pt x="0" y="466784"/>
                    </a:lnTo>
                    <a:close/>
                  </a:path>
                </a:pathLst>
              </a:custGeom>
              <a:noFill/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407" name="Group 406"/>
            <p:cNvGrpSpPr/>
            <p:nvPr/>
          </p:nvGrpSpPr>
          <p:grpSpPr>
            <a:xfrm>
              <a:off x="1218832" y="2614123"/>
              <a:ext cx="1109668" cy="1109668"/>
              <a:chOff x="1218832" y="2614123"/>
              <a:chExt cx="1109668" cy="1109668"/>
            </a:xfrm>
          </p:grpSpPr>
          <p:sp>
            <p:nvSpPr>
              <p:cNvPr id="408" name="Freeform 407"/>
              <p:cNvSpPr/>
              <p:nvPr/>
            </p:nvSpPr>
            <p:spPr>
              <a:xfrm>
                <a:off x="1218832" y="2614123"/>
                <a:ext cx="1109668" cy="1109668"/>
              </a:xfrm>
              <a:custGeom>
                <a:avLst/>
                <a:gdLst/>
                <a:ahLst/>
                <a:cxnLst/>
                <a:rect l="0" t="0" r="0" b="0"/>
                <a:pathLst>
                  <a:path w="1109668" h="1109668">
                    <a:moveTo>
                      <a:pt x="0" y="554833"/>
                    </a:moveTo>
                    <a:lnTo>
                      <a:pt x="554833" y="0"/>
                    </a:lnTo>
                    <a:lnTo>
                      <a:pt x="1109668" y="554833"/>
                    </a:lnTo>
                    <a:lnTo>
                      <a:pt x="554833" y="1109668"/>
                    </a:lnTo>
                    <a:lnTo>
                      <a:pt x="0" y="554833"/>
                    </a:lnTo>
                    <a:close/>
                  </a:path>
                </a:pathLst>
              </a:custGeom>
              <a:noFill/>
              <a:ln w="7600" cap="flat">
                <a:solidFill>
                  <a:srgbClr val="EE5B5D"/>
                </a:solidFill>
                <a:bevel/>
              </a:ln>
            </p:spPr>
          </p:sp>
          <p:sp>
            <p:nvSpPr>
              <p:cNvPr id="409" name="Freeform 408"/>
              <p:cNvSpPr/>
              <p:nvPr/>
            </p:nvSpPr>
            <p:spPr>
              <a:xfrm>
                <a:off x="1257494" y="2652785"/>
                <a:ext cx="1032338" cy="1032338"/>
              </a:xfrm>
              <a:custGeom>
                <a:avLst/>
                <a:gdLst/>
                <a:ahLst/>
                <a:cxnLst/>
                <a:rect l="l" t="t" r="r" b="b"/>
                <a:pathLst>
                  <a:path w="1032338" h="1032338">
                    <a:moveTo>
                      <a:pt x="0" y="516171"/>
                    </a:moveTo>
                    <a:lnTo>
                      <a:pt x="516171" y="0"/>
                    </a:lnTo>
                    <a:lnTo>
                      <a:pt x="1032338" y="516171"/>
                    </a:lnTo>
                    <a:lnTo>
                      <a:pt x="516171" y="1032338"/>
                    </a:lnTo>
                    <a:lnTo>
                      <a:pt x="0" y="516171"/>
                    </a:lnTo>
                    <a:close/>
                  </a:path>
                </a:pathLst>
              </a:custGeom>
              <a:solidFill>
                <a:srgbClr val="EE5B5D"/>
              </a:solidFill>
              <a:ln w="7600" cap="flat">
                <a:solidFill>
                  <a:srgbClr val="EE5B5D"/>
                </a:solidFill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2635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02</a:t>
                </a:r>
              </a:p>
            </p:txBody>
          </p:sp>
          <p:sp>
            <p:nvSpPr>
              <p:cNvPr id="410" name="Freeform 409"/>
              <p:cNvSpPr/>
              <p:nvPr/>
            </p:nvSpPr>
            <p:spPr>
              <a:xfrm>
                <a:off x="1306881" y="2702173"/>
                <a:ext cx="933569" cy="933569"/>
              </a:xfrm>
              <a:custGeom>
                <a:avLst/>
                <a:gdLst/>
                <a:ahLst/>
                <a:cxnLst/>
                <a:rect l="0" t="0" r="0" b="0"/>
                <a:pathLst>
                  <a:path w="933569" h="933569">
                    <a:moveTo>
                      <a:pt x="0" y="466784"/>
                    </a:moveTo>
                    <a:lnTo>
                      <a:pt x="466784" y="0"/>
                    </a:lnTo>
                    <a:lnTo>
                      <a:pt x="933569" y="466784"/>
                    </a:lnTo>
                    <a:lnTo>
                      <a:pt x="466784" y="933569"/>
                    </a:lnTo>
                    <a:lnTo>
                      <a:pt x="0" y="466784"/>
                    </a:lnTo>
                    <a:close/>
                  </a:path>
                </a:pathLst>
              </a:custGeom>
              <a:noFill/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411" name="Group 410"/>
            <p:cNvGrpSpPr/>
            <p:nvPr/>
          </p:nvGrpSpPr>
          <p:grpSpPr>
            <a:xfrm>
              <a:off x="2458258" y="1677842"/>
              <a:ext cx="5939354" cy="690372"/>
              <a:chOff x="2458258" y="1677842"/>
              <a:chExt cx="5939354" cy="690372"/>
            </a:xfrm>
          </p:grpSpPr>
          <p:sp>
            <p:nvSpPr>
              <p:cNvPr id="144" name="Text 144"/>
              <p:cNvSpPr txBox="1"/>
              <p:nvPr/>
            </p:nvSpPr>
            <p:spPr>
              <a:xfrm>
                <a:off x="2458258" y="1927188"/>
                <a:ext cx="5939354" cy="441026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t"/>
              <a:lstStyle/>
              <a:p>
                <a:pPr algn="l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 Replace your text here!   Replace your text here!   Replace your text here!</a:t>
                </a:r>
              </a:p>
              <a:p>
                <a:pPr algn="l">
                  <a:lnSpc>
                    <a:spcPct val="100000"/>
                  </a:lnSpc>
                </a:pPr>
                <a:endPara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 Replace your text here!   Replace your text here!   Replace your text here!</a:t>
                </a:r>
              </a:p>
            </p:txBody>
          </p:sp>
          <p:sp>
            <p:nvSpPr>
              <p:cNvPr id="145" name="Text 145"/>
              <p:cNvSpPr txBox="1"/>
              <p:nvPr/>
            </p:nvSpPr>
            <p:spPr>
              <a:xfrm>
                <a:off x="2458256" y="1677842"/>
                <a:ext cx="714504" cy="150516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>
                  <a:lnSpc>
                    <a:spcPct val="100000"/>
                  </a:lnSpc>
                </a:pPr>
                <a:r>
                  <a:rPr sz="1115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</a:t>
                </a:r>
              </a:p>
            </p:txBody>
          </p:sp>
          <p:sp>
            <p:nvSpPr>
              <p:cNvPr id="414" name="Freeform 413"/>
              <p:cNvSpPr/>
              <p:nvPr/>
            </p:nvSpPr>
            <p:spPr>
              <a:xfrm>
                <a:off x="2489551" y="1849816"/>
                <a:ext cx="549069" cy="7181"/>
              </a:xfrm>
              <a:custGeom>
                <a:avLst/>
                <a:gdLst/>
                <a:ahLst/>
                <a:cxnLst/>
                <a:rect l="0" t="0" r="0" b="0"/>
                <a:pathLst>
                  <a:path w="549069" h="7181" fill="none">
                    <a:moveTo>
                      <a:pt x="0" y="0"/>
                    </a:moveTo>
                    <a:lnTo>
                      <a:pt x="549069" y="0"/>
                    </a:lnTo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000000"/>
                </a:solidFill>
                <a:bevel/>
              </a:ln>
            </p:spPr>
          </p:sp>
        </p:grpSp>
        <p:grpSp>
          <p:nvGrpSpPr>
            <p:cNvPr id="415" name="Group 414"/>
            <p:cNvGrpSpPr/>
            <p:nvPr/>
          </p:nvGrpSpPr>
          <p:grpSpPr>
            <a:xfrm>
              <a:off x="2458258" y="2823770"/>
              <a:ext cx="5939354" cy="690372"/>
              <a:chOff x="2458258" y="2823770"/>
              <a:chExt cx="5939354" cy="690372"/>
            </a:xfrm>
          </p:grpSpPr>
          <p:sp>
            <p:nvSpPr>
              <p:cNvPr id="146" name="Text 146"/>
              <p:cNvSpPr txBox="1"/>
              <p:nvPr/>
            </p:nvSpPr>
            <p:spPr>
              <a:xfrm>
                <a:off x="2458258" y="3073116"/>
                <a:ext cx="5939354" cy="441026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t"/>
              <a:lstStyle/>
              <a:p>
                <a:pPr algn="l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 Replace your text here!   Replace your text here!   Replace your text here!</a:t>
                </a:r>
              </a:p>
              <a:p>
                <a:pPr algn="l">
                  <a:lnSpc>
                    <a:spcPct val="100000"/>
                  </a:lnSpc>
                </a:pPr>
                <a:endPara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 Replace your text here!   Replace your text here!   Replace your text here!</a:t>
                </a:r>
              </a:p>
            </p:txBody>
          </p:sp>
          <p:sp>
            <p:nvSpPr>
              <p:cNvPr id="147" name="Text 147"/>
              <p:cNvSpPr txBox="1"/>
              <p:nvPr/>
            </p:nvSpPr>
            <p:spPr>
              <a:xfrm>
                <a:off x="2458256" y="2823770"/>
                <a:ext cx="714504" cy="150516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>
                  <a:lnSpc>
                    <a:spcPct val="100000"/>
                  </a:lnSpc>
                </a:pPr>
                <a:r>
                  <a:rPr sz="1115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</a:t>
                </a:r>
              </a:p>
            </p:txBody>
          </p:sp>
          <p:sp>
            <p:nvSpPr>
              <p:cNvPr id="418" name="Freeform 417"/>
              <p:cNvSpPr/>
              <p:nvPr/>
            </p:nvSpPr>
            <p:spPr>
              <a:xfrm>
                <a:off x="2489551" y="2995744"/>
                <a:ext cx="549069" cy="7181"/>
              </a:xfrm>
              <a:custGeom>
                <a:avLst/>
                <a:gdLst/>
                <a:ahLst/>
                <a:cxnLst/>
                <a:rect l="0" t="0" r="0" b="0"/>
                <a:pathLst>
                  <a:path w="549069" h="7181" fill="none">
                    <a:moveTo>
                      <a:pt x="0" y="0"/>
                    </a:moveTo>
                    <a:lnTo>
                      <a:pt x="549069" y="0"/>
                    </a:lnTo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000000"/>
                </a:solidFill>
                <a:bevel/>
              </a:ln>
            </p:spPr>
          </p:sp>
        </p:grpSp>
        <p:grpSp>
          <p:nvGrpSpPr>
            <p:cNvPr id="419" name="Group 418"/>
            <p:cNvGrpSpPr/>
            <p:nvPr/>
          </p:nvGrpSpPr>
          <p:grpSpPr>
            <a:xfrm>
              <a:off x="2458258" y="3969622"/>
              <a:ext cx="5939354" cy="690372"/>
              <a:chOff x="2458258" y="3969622"/>
              <a:chExt cx="5939354" cy="690372"/>
            </a:xfrm>
          </p:grpSpPr>
          <p:sp>
            <p:nvSpPr>
              <p:cNvPr id="148" name="Text 148"/>
              <p:cNvSpPr txBox="1"/>
              <p:nvPr/>
            </p:nvSpPr>
            <p:spPr>
              <a:xfrm>
                <a:off x="2458258" y="4218968"/>
                <a:ext cx="5939354" cy="441026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t"/>
              <a:lstStyle/>
              <a:p>
                <a:pPr algn="l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 Replace your text here!   Replace your text here!   Replace your text here!</a:t>
                </a:r>
              </a:p>
              <a:p>
                <a:pPr algn="l">
                  <a:lnSpc>
                    <a:spcPct val="100000"/>
                  </a:lnSpc>
                </a:pPr>
                <a:endPara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 Replace your text here!   Replace your text here!   Replace your text here!</a:t>
                </a:r>
              </a:p>
            </p:txBody>
          </p:sp>
          <p:sp>
            <p:nvSpPr>
              <p:cNvPr id="149" name="Text 149"/>
              <p:cNvSpPr txBox="1"/>
              <p:nvPr/>
            </p:nvSpPr>
            <p:spPr>
              <a:xfrm>
                <a:off x="2458256" y="3969622"/>
                <a:ext cx="714504" cy="150516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>
                  <a:lnSpc>
                    <a:spcPct val="100000"/>
                  </a:lnSpc>
                </a:pPr>
                <a:r>
                  <a:rPr sz="1115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</a:t>
                </a:r>
              </a:p>
            </p:txBody>
          </p:sp>
          <p:sp>
            <p:nvSpPr>
              <p:cNvPr id="422" name="Freeform 421"/>
              <p:cNvSpPr/>
              <p:nvPr/>
            </p:nvSpPr>
            <p:spPr>
              <a:xfrm>
                <a:off x="2489551" y="4141596"/>
                <a:ext cx="549069" cy="7181"/>
              </a:xfrm>
              <a:custGeom>
                <a:avLst/>
                <a:gdLst/>
                <a:ahLst/>
                <a:cxnLst/>
                <a:rect l="0" t="0" r="0" b="0"/>
                <a:pathLst>
                  <a:path w="549069" h="7181" fill="none">
                    <a:moveTo>
                      <a:pt x="0" y="0"/>
                    </a:moveTo>
                    <a:lnTo>
                      <a:pt x="549069" y="0"/>
                    </a:lnTo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000000"/>
                </a:solidFill>
                <a:bevel/>
              </a:ln>
            </p:spPr>
          </p:sp>
        </p:grpSp>
        <p:grpSp>
          <p:nvGrpSpPr>
            <p:cNvPr id="423" name="Group 422"/>
            <p:cNvGrpSpPr/>
            <p:nvPr/>
          </p:nvGrpSpPr>
          <p:grpSpPr>
            <a:xfrm>
              <a:off x="2458258" y="5115474"/>
              <a:ext cx="5939354" cy="690372"/>
              <a:chOff x="2458258" y="5115474"/>
              <a:chExt cx="5939354" cy="690372"/>
            </a:xfrm>
          </p:grpSpPr>
          <p:sp>
            <p:nvSpPr>
              <p:cNvPr id="150" name="Text 150"/>
              <p:cNvSpPr txBox="1"/>
              <p:nvPr/>
            </p:nvSpPr>
            <p:spPr>
              <a:xfrm>
                <a:off x="2458258" y="5364820"/>
                <a:ext cx="5939354" cy="441026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t"/>
              <a:lstStyle/>
              <a:p>
                <a:pPr algn="l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 Replace your text here!   Replace your text here!   Replace your text here!</a:t>
                </a:r>
              </a:p>
              <a:p>
                <a:pPr algn="l">
                  <a:lnSpc>
                    <a:spcPct val="100000"/>
                  </a:lnSpc>
                </a:pPr>
                <a:endPara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 Replace your text here!   Replace your text here!   Replace your text here!</a:t>
                </a:r>
              </a:p>
            </p:txBody>
          </p:sp>
          <p:sp>
            <p:nvSpPr>
              <p:cNvPr id="151" name="Text 151"/>
              <p:cNvSpPr txBox="1"/>
              <p:nvPr/>
            </p:nvSpPr>
            <p:spPr>
              <a:xfrm>
                <a:off x="2458256" y="5115474"/>
                <a:ext cx="714504" cy="150516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>
                  <a:lnSpc>
                    <a:spcPct val="100000"/>
                  </a:lnSpc>
                </a:pPr>
                <a:r>
                  <a:rPr sz="1115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</a:t>
                </a:r>
              </a:p>
            </p:txBody>
          </p:sp>
          <p:sp>
            <p:nvSpPr>
              <p:cNvPr id="426" name="Freeform 425"/>
              <p:cNvSpPr/>
              <p:nvPr/>
            </p:nvSpPr>
            <p:spPr>
              <a:xfrm>
                <a:off x="2489551" y="5287448"/>
                <a:ext cx="549069" cy="7181"/>
              </a:xfrm>
              <a:custGeom>
                <a:avLst/>
                <a:gdLst/>
                <a:ahLst/>
                <a:cxnLst/>
                <a:rect l="0" t="0" r="0" b="0"/>
                <a:pathLst>
                  <a:path w="549069" h="7181" fill="none">
                    <a:moveTo>
                      <a:pt x="0" y="0"/>
                    </a:moveTo>
                    <a:lnTo>
                      <a:pt x="549069" y="0"/>
                    </a:lnTo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000000"/>
                </a:solidFill>
                <a:bevel/>
              </a:ln>
            </p:spPr>
          </p: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53485056-3120-7D47-E2FD-544329ABF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Cover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116"/>
          <p:cNvGrpSpPr/>
          <p:nvPr/>
        </p:nvGrpSpPr>
        <p:grpSpPr>
          <a:xfrm>
            <a:off x="1833624" y="408564"/>
            <a:ext cx="8524752" cy="6040875"/>
            <a:chOff x="309624" y="408563"/>
            <a:chExt cx="8524752" cy="6040875"/>
          </a:xfrm>
        </p:grpSpPr>
        <p:sp>
          <p:nvSpPr>
            <p:cNvPr id="193" name="Freeform 192"/>
            <p:cNvSpPr/>
            <p:nvPr/>
          </p:nvSpPr>
          <p:spPr>
            <a:xfrm>
              <a:off x="5234902" y="408563"/>
              <a:ext cx="3599474" cy="6040868"/>
            </a:xfrm>
            <a:custGeom>
              <a:avLst/>
              <a:gdLst/>
              <a:ahLst/>
              <a:cxnLst/>
              <a:rect l="0" t="0" r="0" b="0"/>
              <a:pathLst>
                <a:path w="3599474" h="6040868">
                  <a:moveTo>
                    <a:pt x="0" y="0"/>
                  </a:moveTo>
                  <a:lnTo>
                    <a:pt x="1146536" y="0"/>
                  </a:lnTo>
                  <a:lnTo>
                    <a:pt x="3599474" y="6040868"/>
                  </a:lnTo>
                  <a:lnTo>
                    <a:pt x="2452938" y="6040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B2C3"/>
            </a:solidFill>
            <a:ln w="7600" cap="flat">
              <a:solidFill>
                <a:srgbClr val="33B2C3"/>
              </a:solidFill>
              <a:bevel/>
            </a:ln>
          </p:spPr>
        </p:sp>
        <p:sp>
          <p:nvSpPr>
            <p:cNvPr id="106" name="Freeform 105"/>
            <p:cNvSpPr/>
            <p:nvPr/>
          </p:nvSpPr>
          <p:spPr>
            <a:xfrm>
              <a:off x="945515" y="408570"/>
              <a:ext cx="5435748" cy="6040868"/>
            </a:xfrm>
            <a:custGeom>
              <a:avLst/>
              <a:gdLst>
                <a:gd name="connsiteX0" fmla="*/ 0 w 5435748"/>
                <a:gd name="connsiteY0" fmla="*/ 3020430 h 6040868"/>
                <a:gd name="connsiteX1" fmla="*/ 2717874 w 5435748"/>
                <a:gd name="connsiteY1" fmla="*/ 0 h 6040868"/>
                <a:gd name="connsiteX2" fmla="*/ 5435748 w 5435748"/>
                <a:gd name="connsiteY2" fmla="*/ 3020430 h 6040868"/>
                <a:gd name="connsiteX3" fmla="*/ 2717874 w 5435748"/>
                <a:gd name="connsiteY3" fmla="*/ 6040868 h 6040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0" t="0" r="0" b="0"/>
              <a:pathLst>
                <a:path w="5435748" h="6040868">
                  <a:moveTo>
                    <a:pt x="0" y="0"/>
                  </a:moveTo>
                  <a:lnTo>
                    <a:pt x="2982810" y="0"/>
                  </a:lnTo>
                  <a:lnTo>
                    <a:pt x="5435748" y="6040868"/>
                  </a:lnTo>
                  <a:lnTo>
                    <a:pt x="2452938" y="6040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B2C3"/>
            </a:solidFill>
            <a:ln w="7600" cap="flat">
              <a:solidFill>
                <a:srgbClr val="33B2C3"/>
              </a:solidFill>
              <a:bevel/>
            </a:ln>
          </p:spPr>
        </p:sp>
        <p:sp>
          <p:nvSpPr>
            <p:cNvPr id="165" name="Freeform 164"/>
            <p:cNvSpPr/>
            <p:nvPr/>
          </p:nvSpPr>
          <p:spPr>
            <a:xfrm>
              <a:off x="451569" y="408563"/>
              <a:ext cx="2865200" cy="6040868"/>
            </a:xfrm>
            <a:custGeom>
              <a:avLst/>
              <a:gdLst>
                <a:gd name="connsiteX0" fmla="*/ 0 w 2865200"/>
                <a:gd name="connsiteY0" fmla="*/ 3020430 h 6040868"/>
                <a:gd name="connsiteX1" fmla="*/ 1436400 w 2865200"/>
                <a:gd name="connsiteY1" fmla="*/ 0 h 6040868"/>
                <a:gd name="connsiteX2" fmla="*/ 2865200 w 2865200"/>
                <a:gd name="connsiteY2" fmla="*/ 3020430 h 6040868"/>
                <a:gd name="connsiteX3" fmla="*/ 1436400 w 2865200"/>
                <a:gd name="connsiteY3" fmla="*/ 6040868 h 6040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0" t="0" r="0" b="0"/>
              <a:pathLst>
                <a:path w="2865200" h="6040868">
                  <a:moveTo>
                    <a:pt x="412263" y="0"/>
                  </a:moveTo>
                  <a:lnTo>
                    <a:pt x="2865200" y="6040868"/>
                  </a:lnTo>
                  <a:lnTo>
                    <a:pt x="2452938" y="6040868"/>
                  </a:lnTo>
                  <a:lnTo>
                    <a:pt x="0" y="0"/>
                  </a:lnTo>
                  <a:lnTo>
                    <a:pt x="412263" y="0"/>
                  </a:lnTo>
                  <a:close/>
                </a:path>
              </a:pathLst>
            </a:custGeom>
            <a:solidFill>
              <a:srgbClr val="2F7A8E"/>
            </a:solidFill>
            <a:ln w="7600" cap="flat">
              <a:solidFill>
                <a:srgbClr val="2F7A8E"/>
              </a:solidFill>
              <a:bevel/>
            </a:ln>
          </p:spPr>
        </p:sp>
        <p:sp>
          <p:nvSpPr>
            <p:cNvPr id="117" name="Text 117"/>
            <p:cNvSpPr txBox="1"/>
            <p:nvPr/>
          </p:nvSpPr>
          <p:spPr>
            <a:xfrm>
              <a:off x="1998275" y="2246805"/>
              <a:ext cx="2868886" cy="1287942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5675" b="1" dirty="0">
                  <a:solidFill>
                    <a:srgbClr val="FFFFFF"/>
                  </a:solidFill>
                  <a:latin typeface="Arial"/>
                </a:rPr>
                <a:t>Add Your Title Here</a:t>
              </a:r>
            </a:p>
          </p:txBody>
        </p:sp>
        <p:grpSp>
          <p:nvGrpSpPr>
            <p:cNvPr id="195" name="Group 194"/>
            <p:cNvGrpSpPr/>
            <p:nvPr/>
          </p:nvGrpSpPr>
          <p:grpSpPr>
            <a:xfrm>
              <a:off x="6329986" y="408563"/>
              <a:ext cx="2504390" cy="6040868"/>
              <a:chOff x="6329986" y="408563"/>
              <a:chExt cx="2504390" cy="6040868"/>
            </a:xfrm>
          </p:grpSpPr>
          <p:sp>
            <p:nvSpPr>
              <p:cNvPr id="167" name="Freeform 166"/>
              <p:cNvSpPr/>
              <p:nvPr/>
            </p:nvSpPr>
            <p:spPr>
              <a:xfrm>
                <a:off x="7668200" y="4592765"/>
                <a:ext cx="1166174" cy="1856672"/>
              </a:xfrm>
              <a:custGeom>
                <a:avLst/>
                <a:gdLst>
                  <a:gd name="connsiteX0" fmla="*/ 0 w 1166174"/>
                  <a:gd name="connsiteY0" fmla="*/ 928332 h 1856672"/>
                  <a:gd name="connsiteX1" fmla="*/ 585200 w 1166174"/>
                  <a:gd name="connsiteY1" fmla="*/ 0 h 1856672"/>
                  <a:gd name="connsiteX2" fmla="*/ 1162800 w 1166174"/>
                  <a:gd name="connsiteY2" fmla="*/ 928332 h 1856672"/>
                  <a:gd name="connsiteX3" fmla="*/ 585200 w 1166174"/>
                  <a:gd name="connsiteY3" fmla="*/ 1854400 h 1856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0" t="0" r="0" b="0"/>
                <a:pathLst>
                  <a:path w="1166174" h="1856672">
                    <a:moveTo>
                      <a:pt x="412263" y="0"/>
                    </a:moveTo>
                    <a:lnTo>
                      <a:pt x="1166174" y="1856672"/>
                    </a:lnTo>
                    <a:lnTo>
                      <a:pt x="753915" y="1856672"/>
                    </a:lnTo>
                    <a:lnTo>
                      <a:pt x="0" y="0"/>
                    </a:lnTo>
                    <a:lnTo>
                      <a:pt x="412263" y="0"/>
                    </a:lnTo>
                    <a:close/>
                  </a:path>
                </a:pathLst>
              </a:custGeom>
              <a:solidFill>
                <a:srgbClr val="FB9D53"/>
              </a:solidFill>
              <a:ln w="7600" cap="flat">
                <a:solidFill>
                  <a:srgbClr val="FB9D53"/>
                </a:solidFill>
                <a:bevel/>
              </a:ln>
            </p:spPr>
          </p:sp>
          <p:sp>
            <p:nvSpPr>
              <p:cNvPr id="181" name="Freeform 180"/>
              <p:cNvSpPr/>
              <p:nvPr/>
            </p:nvSpPr>
            <p:spPr>
              <a:xfrm>
                <a:off x="6329986" y="408563"/>
                <a:ext cx="2504390" cy="6040868"/>
              </a:xfrm>
              <a:custGeom>
                <a:avLst/>
                <a:gdLst>
                  <a:gd name="connsiteX0" fmla="*/ 0 w 2504390"/>
                  <a:gd name="connsiteY0" fmla="*/ 3020438 h 6040868"/>
                  <a:gd name="connsiteX1" fmla="*/ 1252191 w 2504390"/>
                  <a:gd name="connsiteY1" fmla="*/ 0 h 6040868"/>
                  <a:gd name="connsiteX2" fmla="*/ 2508000 w 2504390"/>
                  <a:gd name="connsiteY2" fmla="*/ 3020438 h 6040868"/>
                  <a:gd name="connsiteX3" fmla="*/ 1252191 w 2504390"/>
                  <a:gd name="connsiteY3" fmla="*/ 6040868 h 6040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0" t="0" r="0" b="0"/>
                <a:pathLst>
                  <a:path w="2504390" h="6040868">
                    <a:moveTo>
                      <a:pt x="51451" y="0"/>
                    </a:moveTo>
                    <a:lnTo>
                      <a:pt x="2504390" y="6040868"/>
                    </a:lnTo>
                    <a:lnTo>
                      <a:pt x="2452938" y="6040868"/>
                    </a:lnTo>
                    <a:lnTo>
                      <a:pt x="0" y="0"/>
                    </a:lnTo>
                    <a:lnTo>
                      <a:pt x="51451" y="0"/>
                    </a:lnTo>
                    <a:close/>
                  </a:path>
                </a:pathLst>
              </a:custGeom>
              <a:solidFill>
                <a:srgbClr val="FB9D53"/>
              </a:solidFill>
              <a:ln w="7600" cap="flat">
                <a:solidFill>
                  <a:srgbClr val="FB9D53"/>
                </a:solidFill>
                <a:bevel/>
              </a:ln>
            </p:spPr>
          </p:sp>
        </p:grpSp>
        <p:grpSp>
          <p:nvGrpSpPr>
            <p:cNvPr id="196" name="Group 195"/>
            <p:cNvGrpSpPr/>
            <p:nvPr/>
          </p:nvGrpSpPr>
          <p:grpSpPr>
            <a:xfrm>
              <a:off x="4011971" y="408563"/>
              <a:ext cx="2504398" cy="6040868"/>
              <a:chOff x="4011971" y="408563"/>
              <a:chExt cx="2504398" cy="6040868"/>
            </a:xfrm>
          </p:grpSpPr>
          <p:sp>
            <p:nvSpPr>
              <p:cNvPr id="180" name="Freeform 179"/>
              <p:cNvSpPr/>
              <p:nvPr/>
            </p:nvSpPr>
            <p:spPr>
              <a:xfrm>
                <a:off x="4011971" y="408563"/>
                <a:ext cx="2504398" cy="6040868"/>
              </a:xfrm>
              <a:custGeom>
                <a:avLst/>
                <a:gdLst>
                  <a:gd name="connsiteX0" fmla="*/ 0 w 2504398"/>
                  <a:gd name="connsiteY0" fmla="*/ 3020438 h 6040868"/>
                  <a:gd name="connsiteX1" fmla="*/ 1252199 w 2504398"/>
                  <a:gd name="connsiteY1" fmla="*/ 0 h 6040868"/>
                  <a:gd name="connsiteX2" fmla="*/ 2508008 w 2504398"/>
                  <a:gd name="connsiteY2" fmla="*/ 3020438 h 6040868"/>
                  <a:gd name="connsiteX3" fmla="*/ 1252199 w 2504398"/>
                  <a:gd name="connsiteY3" fmla="*/ 6040868 h 6040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0" t="0" r="0" b="0"/>
                <a:pathLst>
                  <a:path w="2504398" h="6040868">
                    <a:moveTo>
                      <a:pt x="0" y="0"/>
                    </a:moveTo>
                    <a:lnTo>
                      <a:pt x="51451" y="0"/>
                    </a:lnTo>
                    <a:lnTo>
                      <a:pt x="2504398" y="6040868"/>
                    </a:lnTo>
                    <a:lnTo>
                      <a:pt x="2452946" y="6040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F7A8E"/>
              </a:solidFill>
              <a:ln w="7600" cap="flat">
                <a:solidFill>
                  <a:srgbClr val="2F7A8E"/>
                </a:solidFill>
                <a:bevel/>
              </a:ln>
            </p:spPr>
          </p:sp>
          <p:sp>
            <p:nvSpPr>
              <p:cNvPr id="185" name="Freeform 184"/>
              <p:cNvSpPr/>
              <p:nvPr/>
            </p:nvSpPr>
            <p:spPr>
              <a:xfrm>
                <a:off x="4011971" y="408563"/>
                <a:ext cx="1725603" cy="3234362"/>
              </a:xfrm>
              <a:custGeom>
                <a:avLst/>
                <a:gdLst>
                  <a:gd name="connsiteX0" fmla="*/ 0 w 1725603"/>
                  <a:gd name="connsiteY0" fmla="*/ 1617181 h 3234362"/>
                  <a:gd name="connsiteX1" fmla="*/ 866400 w 1725603"/>
                  <a:gd name="connsiteY1" fmla="*/ 0 h 3234362"/>
                  <a:gd name="connsiteX2" fmla="*/ 1725603 w 1725603"/>
                  <a:gd name="connsiteY2" fmla="*/ 1617181 h 3234362"/>
                  <a:gd name="connsiteX3" fmla="*/ 866400 w 1725603"/>
                  <a:gd name="connsiteY3" fmla="*/ 3237600 h 3234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0" t="0" r="0" b="0"/>
                <a:pathLst>
                  <a:path w="1725603" h="3234362">
                    <a:moveTo>
                      <a:pt x="412263" y="0"/>
                    </a:moveTo>
                    <a:lnTo>
                      <a:pt x="1725603" y="3234362"/>
                    </a:lnTo>
                    <a:lnTo>
                      <a:pt x="1313341" y="3234362"/>
                    </a:lnTo>
                    <a:lnTo>
                      <a:pt x="0" y="0"/>
                    </a:lnTo>
                    <a:lnTo>
                      <a:pt x="412263" y="0"/>
                    </a:lnTo>
                    <a:close/>
                  </a:path>
                </a:pathLst>
              </a:custGeom>
              <a:solidFill>
                <a:srgbClr val="2F7A8E"/>
              </a:solidFill>
              <a:ln w="7600" cap="flat">
                <a:solidFill>
                  <a:srgbClr val="2F7A8E"/>
                </a:solidFill>
                <a:bevel/>
              </a:ln>
            </p:spPr>
          </p:sp>
        </p:grpSp>
        <p:grpSp>
          <p:nvGrpSpPr>
            <p:cNvPr id="197" name="Group 196"/>
            <p:cNvGrpSpPr/>
            <p:nvPr/>
          </p:nvGrpSpPr>
          <p:grpSpPr>
            <a:xfrm>
              <a:off x="309624" y="408563"/>
              <a:ext cx="2504390" cy="6040868"/>
              <a:chOff x="309624" y="408563"/>
              <a:chExt cx="2504390" cy="6040868"/>
            </a:xfrm>
          </p:grpSpPr>
          <p:sp>
            <p:nvSpPr>
              <p:cNvPr id="175" name="Freeform 174"/>
              <p:cNvSpPr/>
              <p:nvPr/>
            </p:nvSpPr>
            <p:spPr>
              <a:xfrm>
                <a:off x="1834771" y="5045527"/>
                <a:ext cx="979237" cy="1396302"/>
              </a:xfrm>
              <a:custGeom>
                <a:avLst/>
                <a:gdLst>
                  <a:gd name="connsiteX0" fmla="*/ 0 w 979237"/>
                  <a:gd name="connsiteY0" fmla="*/ 698152 h 1396302"/>
                  <a:gd name="connsiteX1" fmla="*/ 486400 w 979237"/>
                  <a:gd name="connsiteY1" fmla="*/ 0 h 1396302"/>
                  <a:gd name="connsiteX2" fmla="*/ 980400 w 979237"/>
                  <a:gd name="connsiteY2" fmla="*/ 698152 h 1396302"/>
                  <a:gd name="connsiteX3" fmla="*/ 486400 w 979237"/>
                  <a:gd name="connsiteY3" fmla="*/ 1398400 h 13963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0" t="0" r="0" b="0"/>
                <a:pathLst>
                  <a:path w="979237" h="1396302">
                    <a:moveTo>
                      <a:pt x="0" y="0"/>
                    </a:moveTo>
                    <a:lnTo>
                      <a:pt x="412261" y="0"/>
                    </a:lnTo>
                    <a:lnTo>
                      <a:pt x="979237" y="1396302"/>
                    </a:lnTo>
                    <a:lnTo>
                      <a:pt x="566980" y="13963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9D53"/>
              </a:solidFill>
              <a:ln w="7600" cap="flat">
                <a:solidFill>
                  <a:srgbClr val="FB9D53"/>
                </a:solidFill>
                <a:bevel/>
              </a:ln>
            </p:spPr>
          </p:sp>
          <p:sp>
            <p:nvSpPr>
              <p:cNvPr id="194" name="Freeform 193"/>
              <p:cNvSpPr/>
              <p:nvPr/>
            </p:nvSpPr>
            <p:spPr>
              <a:xfrm>
                <a:off x="309624" y="408563"/>
                <a:ext cx="2504390" cy="6040868"/>
              </a:xfrm>
              <a:custGeom>
                <a:avLst/>
                <a:gdLst>
                  <a:gd name="connsiteX0" fmla="*/ 0 w 2504390"/>
                  <a:gd name="connsiteY0" fmla="*/ 3020438 h 6040868"/>
                  <a:gd name="connsiteX1" fmla="*/ 1252191 w 2504390"/>
                  <a:gd name="connsiteY1" fmla="*/ 0 h 6040868"/>
                  <a:gd name="connsiteX2" fmla="*/ 2508000 w 2504390"/>
                  <a:gd name="connsiteY2" fmla="*/ 3020438 h 6040868"/>
                  <a:gd name="connsiteX3" fmla="*/ 1252191 w 2504390"/>
                  <a:gd name="connsiteY3" fmla="*/ 6040868 h 6040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0" t="0" r="0" b="0"/>
                <a:pathLst>
                  <a:path w="2504390" h="6040868">
                    <a:moveTo>
                      <a:pt x="51451" y="0"/>
                    </a:moveTo>
                    <a:lnTo>
                      <a:pt x="2504390" y="6040868"/>
                    </a:lnTo>
                    <a:lnTo>
                      <a:pt x="2452938" y="6040868"/>
                    </a:lnTo>
                    <a:lnTo>
                      <a:pt x="0" y="0"/>
                    </a:lnTo>
                    <a:lnTo>
                      <a:pt x="51451" y="0"/>
                    </a:lnTo>
                    <a:close/>
                  </a:path>
                </a:pathLst>
              </a:custGeom>
              <a:solidFill>
                <a:srgbClr val="FB9D53"/>
              </a:solidFill>
              <a:ln w="7600" cap="flat">
                <a:solidFill>
                  <a:srgbClr val="FB9D53"/>
                </a:solidFill>
                <a:bevel/>
              </a:ln>
            </p:spPr>
          </p: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7D463248-3482-F233-B7A0-5B494F6A5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roup198"/>
          <p:cNvGrpSpPr/>
          <p:nvPr/>
        </p:nvGrpSpPr>
        <p:grpSpPr>
          <a:xfrm>
            <a:off x="1932530" y="476707"/>
            <a:ext cx="8326940" cy="5061009"/>
            <a:chOff x="408530" y="476706"/>
            <a:chExt cx="8326940" cy="5061009"/>
          </a:xfrm>
        </p:grpSpPr>
        <p:sp>
          <p:nvSpPr>
            <p:cNvPr id="101" name="Freeform 100"/>
            <p:cNvSpPr/>
            <p:nvPr/>
          </p:nvSpPr>
          <p:spPr>
            <a:xfrm>
              <a:off x="7537037" y="2975938"/>
              <a:ext cx="74474" cy="74474"/>
            </a:xfrm>
            <a:custGeom>
              <a:avLst/>
              <a:gdLst/>
              <a:ahLst/>
              <a:cxnLst/>
              <a:rect l="0" t="0" r="0" b="0"/>
              <a:pathLst>
                <a:path w="74474" h="74474">
                  <a:moveTo>
                    <a:pt x="-433" y="37087"/>
                  </a:moveTo>
                  <a:cubicBezTo>
                    <a:pt x="-433" y="16476"/>
                    <a:pt x="16275" y="-233"/>
                    <a:pt x="36887" y="-233"/>
                  </a:cubicBezTo>
                  <a:cubicBezTo>
                    <a:pt x="57499" y="-233"/>
                    <a:pt x="74208" y="16476"/>
                    <a:pt x="74208" y="37087"/>
                  </a:cubicBezTo>
                  <a:cubicBezTo>
                    <a:pt x="74208" y="57698"/>
                    <a:pt x="57499" y="74474"/>
                    <a:pt x="36887" y="74474"/>
                  </a:cubicBezTo>
                  <a:cubicBezTo>
                    <a:pt x="16275" y="74474"/>
                    <a:pt x="-433" y="57698"/>
                    <a:pt x="-433" y="37087"/>
                  </a:cubicBezTo>
                  <a:close/>
                </a:path>
              </a:pathLst>
            </a:custGeom>
            <a:solidFill>
              <a:srgbClr val="FB9D53"/>
            </a:solidFill>
            <a:ln w="7600" cap="flat">
              <a:noFill/>
              <a:bevel/>
            </a:ln>
          </p:spPr>
        </p:sp>
        <p:sp>
          <p:nvSpPr>
            <p:cNvPr id="102" name="Freeform 101"/>
            <p:cNvSpPr/>
            <p:nvPr/>
          </p:nvSpPr>
          <p:spPr>
            <a:xfrm>
              <a:off x="6308261" y="4073978"/>
              <a:ext cx="74474" cy="74474"/>
            </a:xfrm>
            <a:custGeom>
              <a:avLst/>
              <a:gdLst/>
              <a:ahLst/>
              <a:cxnLst/>
              <a:rect l="0" t="0" r="0" b="0"/>
              <a:pathLst>
                <a:path w="74474" h="74474">
                  <a:moveTo>
                    <a:pt x="-433" y="37087"/>
                  </a:moveTo>
                  <a:cubicBezTo>
                    <a:pt x="-433" y="16476"/>
                    <a:pt x="16275" y="-233"/>
                    <a:pt x="36887" y="-233"/>
                  </a:cubicBezTo>
                  <a:cubicBezTo>
                    <a:pt x="57499" y="-233"/>
                    <a:pt x="74208" y="16476"/>
                    <a:pt x="74208" y="37087"/>
                  </a:cubicBezTo>
                  <a:cubicBezTo>
                    <a:pt x="74208" y="57698"/>
                    <a:pt x="57499" y="74474"/>
                    <a:pt x="36887" y="74474"/>
                  </a:cubicBezTo>
                  <a:cubicBezTo>
                    <a:pt x="16275" y="74474"/>
                    <a:pt x="-433" y="57698"/>
                    <a:pt x="-433" y="37087"/>
                  </a:cubicBezTo>
                  <a:close/>
                </a:path>
              </a:pathLst>
            </a:custGeom>
            <a:solidFill>
              <a:srgbClr val="FB9D53"/>
            </a:solidFill>
            <a:ln w="7600" cap="flat">
              <a:noFill/>
              <a:bevel/>
            </a:ln>
          </p:spPr>
        </p:sp>
        <p:sp>
          <p:nvSpPr>
            <p:cNvPr id="103" name="Freeform 102"/>
            <p:cNvSpPr/>
            <p:nvPr/>
          </p:nvSpPr>
          <p:spPr>
            <a:xfrm>
              <a:off x="5241875" y="3499380"/>
              <a:ext cx="74474" cy="74474"/>
            </a:xfrm>
            <a:custGeom>
              <a:avLst/>
              <a:gdLst/>
              <a:ahLst/>
              <a:cxnLst/>
              <a:rect l="0" t="0" r="0" b="0"/>
              <a:pathLst>
                <a:path w="74474" h="74474">
                  <a:moveTo>
                    <a:pt x="-433" y="37087"/>
                  </a:moveTo>
                  <a:cubicBezTo>
                    <a:pt x="-433" y="16476"/>
                    <a:pt x="16275" y="-233"/>
                    <a:pt x="36887" y="-233"/>
                  </a:cubicBezTo>
                  <a:cubicBezTo>
                    <a:pt x="57499" y="-233"/>
                    <a:pt x="74208" y="16476"/>
                    <a:pt x="74208" y="37087"/>
                  </a:cubicBezTo>
                  <a:cubicBezTo>
                    <a:pt x="74208" y="57698"/>
                    <a:pt x="57499" y="74474"/>
                    <a:pt x="36887" y="74474"/>
                  </a:cubicBezTo>
                  <a:cubicBezTo>
                    <a:pt x="16275" y="74474"/>
                    <a:pt x="-433" y="57698"/>
                    <a:pt x="-433" y="37087"/>
                  </a:cubicBezTo>
                  <a:close/>
                </a:path>
              </a:pathLst>
            </a:custGeom>
            <a:solidFill>
              <a:srgbClr val="FB9D53"/>
            </a:solidFill>
            <a:ln w="7600" cap="flat">
              <a:noFill/>
              <a:bevel/>
            </a:ln>
          </p:spPr>
        </p:sp>
        <p:sp>
          <p:nvSpPr>
            <p:cNvPr id="104" name="Freeform 103"/>
            <p:cNvSpPr/>
            <p:nvPr/>
          </p:nvSpPr>
          <p:spPr>
            <a:xfrm>
              <a:off x="3700063" y="3368523"/>
              <a:ext cx="74474" cy="74474"/>
            </a:xfrm>
            <a:custGeom>
              <a:avLst/>
              <a:gdLst/>
              <a:ahLst/>
              <a:cxnLst/>
              <a:rect l="0" t="0" r="0" b="0"/>
              <a:pathLst>
                <a:path w="74474" h="74474">
                  <a:moveTo>
                    <a:pt x="-433" y="37087"/>
                  </a:moveTo>
                  <a:cubicBezTo>
                    <a:pt x="-433" y="16476"/>
                    <a:pt x="16275" y="-233"/>
                    <a:pt x="36887" y="-233"/>
                  </a:cubicBezTo>
                  <a:cubicBezTo>
                    <a:pt x="57499" y="-233"/>
                    <a:pt x="74208" y="16476"/>
                    <a:pt x="74208" y="37087"/>
                  </a:cubicBezTo>
                  <a:cubicBezTo>
                    <a:pt x="74208" y="57698"/>
                    <a:pt x="57499" y="74474"/>
                    <a:pt x="36887" y="74474"/>
                  </a:cubicBezTo>
                  <a:cubicBezTo>
                    <a:pt x="16275" y="74474"/>
                    <a:pt x="-433" y="57698"/>
                    <a:pt x="-433" y="37087"/>
                  </a:cubicBezTo>
                  <a:close/>
                </a:path>
              </a:pathLst>
            </a:custGeom>
            <a:solidFill>
              <a:srgbClr val="FB9D53"/>
            </a:solidFill>
            <a:ln w="7600" cap="flat">
              <a:noFill/>
              <a:bevel/>
            </a:ln>
          </p:spPr>
        </p:sp>
        <p:sp>
          <p:nvSpPr>
            <p:cNvPr id="105" name="Freeform 104"/>
            <p:cNvSpPr/>
            <p:nvPr/>
          </p:nvSpPr>
          <p:spPr>
            <a:xfrm>
              <a:off x="2521569" y="4250329"/>
              <a:ext cx="74474" cy="74474"/>
            </a:xfrm>
            <a:custGeom>
              <a:avLst/>
              <a:gdLst/>
              <a:ahLst/>
              <a:cxnLst/>
              <a:rect l="0" t="0" r="0" b="0"/>
              <a:pathLst>
                <a:path w="74474" h="74474">
                  <a:moveTo>
                    <a:pt x="-433" y="37087"/>
                  </a:moveTo>
                  <a:cubicBezTo>
                    <a:pt x="-433" y="16476"/>
                    <a:pt x="16275" y="-233"/>
                    <a:pt x="36887" y="-233"/>
                  </a:cubicBezTo>
                  <a:cubicBezTo>
                    <a:pt x="57499" y="-233"/>
                    <a:pt x="74208" y="16476"/>
                    <a:pt x="74208" y="37087"/>
                  </a:cubicBezTo>
                  <a:cubicBezTo>
                    <a:pt x="74208" y="57698"/>
                    <a:pt x="57499" y="74474"/>
                    <a:pt x="36887" y="74474"/>
                  </a:cubicBezTo>
                  <a:cubicBezTo>
                    <a:pt x="16275" y="74474"/>
                    <a:pt x="-433" y="57698"/>
                    <a:pt x="-433" y="37087"/>
                  </a:cubicBezTo>
                  <a:close/>
                </a:path>
              </a:pathLst>
            </a:custGeom>
            <a:solidFill>
              <a:srgbClr val="FB9D53"/>
            </a:solidFill>
            <a:ln w="7600" cap="flat">
              <a:noFill/>
              <a:bevel/>
            </a:ln>
          </p:spPr>
        </p:sp>
        <p:sp>
          <p:nvSpPr>
            <p:cNvPr id="107" name="Freeform 106"/>
            <p:cNvSpPr/>
            <p:nvPr/>
          </p:nvSpPr>
          <p:spPr>
            <a:xfrm>
              <a:off x="1469764" y="3010281"/>
              <a:ext cx="6103940" cy="1277279"/>
            </a:xfrm>
            <a:custGeom>
              <a:avLst/>
              <a:gdLst/>
              <a:ahLst/>
              <a:cxnLst/>
              <a:rect l="0" t="0" r="0" b="0"/>
              <a:pathLst>
                <a:path w="6103940" h="1277279" fill="none">
                  <a:moveTo>
                    <a:pt x="0" y="798540"/>
                  </a:moveTo>
                  <a:lnTo>
                    <a:pt x="1091527" y="1277279"/>
                  </a:lnTo>
                  <a:lnTo>
                    <a:pt x="2262049" y="389217"/>
                  </a:lnTo>
                  <a:lnTo>
                    <a:pt x="3810777" y="516083"/>
                  </a:lnTo>
                  <a:lnTo>
                    <a:pt x="4875970" y="1107328"/>
                  </a:lnTo>
                  <a:lnTo>
                    <a:pt x="6103940" y="0"/>
                  </a:lnTo>
                </a:path>
              </a:pathLst>
            </a:custGeom>
            <a:solidFill>
              <a:srgbClr val="33B2C3"/>
            </a:solidFill>
            <a:ln w="7600" cap="flat">
              <a:solidFill>
                <a:srgbClr val="FB9D53"/>
              </a:solidFill>
              <a:bevel/>
            </a:ln>
          </p:spPr>
        </p:sp>
        <p:sp>
          <p:nvSpPr>
            <p:cNvPr id="199" name="Text 199"/>
            <p:cNvSpPr txBox="1"/>
            <p:nvPr/>
          </p:nvSpPr>
          <p:spPr>
            <a:xfrm>
              <a:off x="881111" y="2038295"/>
              <a:ext cx="1194910" cy="974875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419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grpSp>
          <p:nvGrpSpPr>
            <p:cNvPr id="116" name="Group 115"/>
            <p:cNvGrpSpPr/>
            <p:nvPr/>
          </p:nvGrpSpPr>
          <p:grpSpPr>
            <a:xfrm>
              <a:off x="2350781" y="3669321"/>
              <a:ext cx="416048" cy="618927"/>
              <a:chOff x="2350781" y="3669321"/>
              <a:chExt cx="416048" cy="618927"/>
            </a:xfrm>
          </p:grpSpPr>
          <p:sp>
            <p:nvSpPr>
              <p:cNvPr id="117" name="Freeform 116"/>
              <p:cNvSpPr/>
              <p:nvPr/>
            </p:nvSpPr>
            <p:spPr>
              <a:xfrm>
                <a:off x="2351679" y="3669321"/>
                <a:ext cx="415249" cy="618927"/>
              </a:xfrm>
              <a:custGeom>
                <a:avLst/>
                <a:gdLst/>
                <a:ahLst/>
                <a:cxnLst/>
                <a:rect l="0" t="0" r="0" b="0"/>
                <a:pathLst>
                  <a:path w="415249" h="618927">
                    <a:moveTo>
                      <a:pt x="207624" y="618927"/>
                    </a:moveTo>
                    <a:lnTo>
                      <a:pt x="380370" y="323551"/>
                    </a:lnTo>
                    <a:cubicBezTo>
                      <a:pt x="380370" y="323551"/>
                      <a:pt x="422125" y="268309"/>
                      <a:pt x="414342" y="182613"/>
                    </a:cubicBezTo>
                    <a:cubicBezTo>
                      <a:pt x="406557" y="96917"/>
                      <a:pt x="343567" y="32468"/>
                      <a:pt x="275624" y="10513"/>
                    </a:cubicBezTo>
                    <a:cubicBezTo>
                      <a:pt x="275624" y="10513"/>
                      <a:pt x="168753" y="-28440"/>
                      <a:pt x="80285" y="43091"/>
                    </a:cubicBezTo>
                    <a:cubicBezTo>
                      <a:pt x="80285" y="43091"/>
                      <a:pt x="6679" y="95500"/>
                      <a:pt x="0" y="195361"/>
                    </a:cubicBezTo>
                    <a:cubicBezTo>
                      <a:pt x="0" y="195361"/>
                      <a:pt x="-4645" y="267601"/>
                      <a:pt x="36405" y="322842"/>
                    </a:cubicBezTo>
                    <a:lnTo>
                      <a:pt x="207624" y="618927"/>
                    </a:lnTo>
                    <a:close/>
                  </a:path>
                </a:pathLst>
              </a:custGeom>
              <a:solidFill>
                <a:srgbClr val="33B2C3"/>
              </a:solidFill>
              <a:ln w="7600" cap="flat">
                <a:noFill/>
                <a:bevel/>
              </a:ln>
            </p:spPr>
          </p:sp>
          <p:sp>
            <p:nvSpPr>
              <p:cNvPr id="118" name="Freeform 117"/>
              <p:cNvSpPr/>
              <p:nvPr/>
            </p:nvSpPr>
            <p:spPr>
              <a:xfrm>
                <a:off x="2350840" y="3669321"/>
                <a:ext cx="208024" cy="618927"/>
              </a:xfrm>
              <a:custGeom>
                <a:avLst/>
                <a:gdLst/>
                <a:ahLst/>
                <a:cxnLst/>
                <a:rect l="0" t="0" r="0" b="0"/>
                <a:pathLst>
                  <a:path w="208024" h="618927">
                    <a:moveTo>
                      <a:pt x="208024" y="618927"/>
                    </a:moveTo>
                    <a:lnTo>
                      <a:pt x="208024" y="0"/>
                    </a:lnTo>
                    <a:cubicBezTo>
                      <a:pt x="163006" y="0"/>
                      <a:pt x="117539" y="13834"/>
                      <a:pt x="81152" y="43271"/>
                    </a:cubicBezTo>
                    <a:cubicBezTo>
                      <a:pt x="81152" y="43271"/>
                      <a:pt x="7628" y="95649"/>
                      <a:pt x="0" y="195451"/>
                    </a:cubicBezTo>
                    <a:cubicBezTo>
                      <a:pt x="0" y="195451"/>
                      <a:pt x="-3683" y="267648"/>
                      <a:pt x="37321" y="322857"/>
                    </a:cubicBezTo>
                    <a:lnTo>
                      <a:pt x="208024" y="618927"/>
                    </a:lnTo>
                    <a:close/>
                  </a:path>
                </a:pathLst>
              </a:custGeom>
              <a:solidFill>
                <a:srgbClr val="2F7A8E"/>
              </a:solidFill>
              <a:ln w="7600" cap="flat">
                <a:noFill/>
                <a:bevel/>
              </a:ln>
            </p:spPr>
          </p:sp>
          <p:sp>
            <p:nvSpPr>
              <p:cNvPr id="119" name="Freeform 118"/>
              <p:cNvSpPr/>
              <p:nvPr/>
            </p:nvSpPr>
            <p:spPr>
              <a:xfrm>
                <a:off x="2427643" y="3743651"/>
                <a:ext cx="263316" cy="263309"/>
              </a:xfrm>
              <a:custGeom>
                <a:avLst/>
                <a:gdLst/>
                <a:ahLst/>
                <a:cxnLst/>
                <a:rect l="0" t="0" r="0" b="0"/>
                <a:pathLst>
                  <a:path w="263316" h="263309">
                    <a:moveTo>
                      <a:pt x="0" y="131655"/>
                    </a:moveTo>
                    <a:cubicBezTo>
                      <a:pt x="0" y="58902"/>
                      <a:pt x="58937" y="0"/>
                      <a:pt x="131658" y="0"/>
                    </a:cubicBezTo>
                    <a:cubicBezTo>
                      <a:pt x="204343" y="0"/>
                      <a:pt x="263316" y="58902"/>
                      <a:pt x="263316" y="131655"/>
                    </a:cubicBezTo>
                    <a:cubicBezTo>
                      <a:pt x="263316" y="204336"/>
                      <a:pt x="204343" y="263309"/>
                      <a:pt x="131658" y="263309"/>
                    </a:cubicBezTo>
                    <a:cubicBezTo>
                      <a:pt x="58937" y="263309"/>
                      <a:pt x="0" y="204336"/>
                      <a:pt x="0" y="131655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noFill/>
                <a:bevel/>
              </a:ln>
            </p:spPr>
          </p:sp>
          <p:sp>
            <p:nvSpPr>
              <p:cNvPr id="120" name="Freeform 119"/>
              <p:cNvSpPr/>
              <p:nvPr/>
            </p:nvSpPr>
            <p:spPr>
              <a:xfrm>
                <a:off x="2427643" y="3743652"/>
                <a:ext cx="131683" cy="263418"/>
              </a:xfrm>
              <a:custGeom>
                <a:avLst/>
                <a:gdLst/>
                <a:ahLst/>
                <a:cxnLst/>
                <a:rect l="0" t="0" r="0" b="0"/>
                <a:pathLst>
                  <a:path w="131683" h="263418">
                    <a:moveTo>
                      <a:pt x="0" y="131709"/>
                    </a:moveTo>
                    <a:cubicBezTo>
                      <a:pt x="0" y="58902"/>
                      <a:pt x="58937" y="0"/>
                      <a:pt x="131683" y="0"/>
                    </a:cubicBezTo>
                    <a:cubicBezTo>
                      <a:pt x="131683" y="0"/>
                      <a:pt x="131683" y="263418"/>
                      <a:pt x="131683" y="263418"/>
                    </a:cubicBezTo>
                    <a:cubicBezTo>
                      <a:pt x="58937" y="263418"/>
                      <a:pt x="0" y="204336"/>
                      <a:pt x="0" y="131709"/>
                    </a:cubicBezTo>
                    <a:close/>
                  </a:path>
                </a:pathLst>
              </a:custGeom>
              <a:solidFill>
                <a:srgbClr val="CBCBCB"/>
              </a:solidFill>
              <a:ln w="7600" cap="flat">
                <a:noFill/>
                <a:bevel/>
              </a:ln>
            </p:spPr>
          </p:sp>
          <p:sp>
            <p:nvSpPr>
              <p:cNvPr id="121" name="Freeform 120"/>
              <p:cNvSpPr/>
              <p:nvPr/>
            </p:nvSpPr>
            <p:spPr>
              <a:xfrm>
                <a:off x="2493489" y="3809499"/>
                <a:ext cx="131618" cy="131614"/>
              </a:xfrm>
              <a:custGeom>
                <a:avLst/>
                <a:gdLst/>
                <a:ahLst/>
                <a:cxnLst/>
                <a:rect l="0" t="0" r="0" b="0"/>
                <a:pathLst>
                  <a:path w="131618" h="131614">
                    <a:moveTo>
                      <a:pt x="0" y="65807"/>
                    </a:moveTo>
                    <a:cubicBezTo>
                      <a:pt x="0" y="29442"/>
                      <a:pt x="29460" y="0"/>
                      <a:pt x="65809" y="0"/>
                    </a:cubicBezTo>
                    <a:cubicBezTo>
                      <a:pt x="102140" y="0"/>
                      <a:pt x="131618" y="29442"/>
                      <a:pt x="131618" y="65807"/>
                    </a:cubicBezTo>
                    <a:cubicBezTo>
                      <a:pt x="131618" y="102136"/>
                      <a:pt x="102140" y="131614"/>
                      <a:pt x="65809" y="131614"/>
                    </a:cubicBezTo>
                    <a:cubicBezTo>
                      <a:pt x="29460" y="131614"/>
                      <a:pt x="0" y="102136"/>
                      <a:pt x="0" y="65807"/>
                    </a:cubicBezTo>
                    <a:close/>
                  </a:path>
                </a:pathLst>
              </a:custGeom>
              <a:solidFill>
                <a:srgbClr val="33B2C3"/>
              </a:solidFill>
              <a:ln w="7600" cap="flat">
                <a:noFill/>
                <a:bevel/>
              </a:ln>
            </p:spPr>
          </p:sp>
          <p:sp>
            <p:nvSpPr>
              <p:cNvPr id="122" name="Freeform 121"/>
              <p:cNvSpPr/>
              <p:nvPr/>
            </p:nvSpPr>
            <p:spPr>
              <a:xfrm>
                <a:off x="2493489" y="3809499"/>
                <a:ext cx="65904" cy="131709"/>
              </a:xfrm>
              <a:custGeom>
                <a:avLst/>
                <a:gdLst/>
                <a:ahLst/>
                <a:cxnLst/>
                <a:rect l="0" t="0" r="0" b="0"/>
                <a:pathLst>
                  <a:path w="65904" h="131709">
                    <a:moveTo>
                      <a:pt x="0" y="65854"/>
                    </a:moveTo>
                    <a:cubicBezTo>
                      <a:pt x="0" y="29442"/>
                      <a:pt x="29460" y="0"/>
                      <a:pt x="65809" y="0"/>
                    </a:cubicBezTo>
                    <a:cubicBezTo>
                      <a:pt x="65809" y="0"/>
                      <a:pt x="65809" y="131709"/>
                      <a:pt x="65809" y="131709"/>
                    </a:cubicBezTo>
                    <a:cubicBezTo>
                      <a:pt x="29460" y="131709"/>
                      <a:pt x="0" y="102136"/>
                      <a:pt x="0" y="65854"/>
                    </a:cubicBezTo>
                    <a:close/>
                  </a:path>
                </a:pathLst>
              </a:custGeom>
              <a:solidFill>
                <a:srgbClr val="2F7A8E"/>
              </a:solidFill>
              <a:ln w="7600" cap="flat">
                <a:noFill/>
                <a:bevel/>
              </a:ln>
            </p:spPr>
          </p:sp>
        </p:grpSp>
        <p:grpSp>
          <p:nvGrpSpPr>
            <p:cNvPr id="123" name="Group 122"/>
            <p:cNvGrpSpPr/>
            <p:nvPr/>
          </p:nvGrpSpPr>
          <p:grpSpPr>
            <a:xfrm>
              <a:off x="3529275" y="2782705"/>
              <a:ext cx="416048" cy="618927"/>
              <a:chOff x="3529275" y="2782705"/>
              <a:chExt cx="416048" cy="618927"/>
            </a:xfrm>
          </p:grpSpPr>
          <p:sp>
            <p:nvSpPr>
              <p:cNvPr id="124" name="Freeform 123"/>
              <p:cNvSpPr/>
              <p:nvPr/>
            </p:nvSpPr>
            <p:spPr>
              <a:xfrm>
                <a:off x="3530173" y="2782705"/>
                <a:ext cx="415249" cy="618927"/>
              </a:xfrm>
              <a:custGeom>
                <a:avLst/>
                <a:gdLst/>
                <a:ahLst/>
                <a:cxnLst/>
                <a:rect l="0" t="0" r="0" b="0"/>
                <a:pathLst>
                  <a:path w="415249" h="618927">
                    <a:moveTo>
                      <a:pt x="207624" y="618927"/>
                    </a:moveTo>
                    <a:lnTo>
                      <a:pt x="380370" y="323551"/>
                    </a:lnTo>
                    <a:cubicBezTo>
                      <a:pt x="380370" y="323551"/>
                      <a:pt x="422125" y="268309"/>
                      <a:pt x="414342" y="182613"/>
                    </a:cubicBezTo>
                    <a:cubicBezTo>
                      <a:pt x="406557" y="96917"/>
                      <a:pt x="343567" y="32468"/>
                      <a:pt x="275624" y="10513"/>
                    </a:cubicBezTo>
                    <a:cubicBezTo>
                      <a:pt x="275624" y="10513"/>
                      <a:pt x="168753" y="-28440"/>
                      <a:pt x="80285" y="43091"/>
                    </a:cubicBezTo>
                    <a:cubicBezTo>
                      <a:pt x="80285" y="43091"/>
                      <a:pt x="6679" y="95500"/>
                      <a:pt x="0" y="195361"/>
                    </a:cubicBezTo>
                    <a:cubicBezTo>
                      <a:pt x="0" y="195361"/>
                      <a:pt x="-4645" y="267601"/>
                      <a:pt x="36405" y="322842"/>
                    </a:cubicBezTo>
                    <a:lnTo>
                      <a:pt x="207624" y="618927"/>
                    </a:lnTo>
                    <a:close/>
                  </a:path>
                </a:pathLst>
              </a:custGeom>
              <a:solidFill>
                <a:srgbClr val="33B2C3"/>
              </a:solidFill>
              <a:ln w="7600" cap="flat">
                <a:noFill/>
                <a:bevel/>
              </a:ln>
            </p:spPr>
          </p:sp>
          <p:sp>
            <p:nvSpPr>
              <p:cNvPr id="125" name="Freeform 124"/>
              <p:cNvSpPr/>
              <p:nvPr/>
            </p:nvSpPr>
            <p:spPr>
              <a:xfrm>
                <a:off x="3529334" y="2782705"/>
                <a:ext cx="208024" cy="618927"/>
              </a:xfrm>
              <a:custGeom>
                <a:avLst/>
                <a:gdLst/>
                <a:ahLst/>
                <a:cxnLst/>
                <a:rect l="0" t="0" r="0" b="0"/>
                <a:pathLst>
                  <a:path w="208024" h="618927">
                    <a:moveTo>
                      <a:pt x="208024" y="618927"/>
                    </a:moveTo>
                    <a:lnTo>
                      <a:pt x="208024" y="0"/>
                    </a:lnTo>
                    <a:cubicBezTo>
                      <a:pt x="163006" y="0"/>
                      <a:pt x="117539" y="13834"/>
                      <a:pt x="81152" y="43271"/>
                    </a:cubicBezTo>
                    <a:cubicBezTo>
                      <a:pt x="81152" y="43271"/>
                      <a:pt x="7628" y="95649"/>
                      <a:pt x="0" y="195451"/>
                    </a:cubicBezTo>
                    <a:cubicBezTo>
                      <a:pt x="0" y="195451"/>
                      <a:pt x="-3683" y="267648"/>
                      <a:pt x="37321" y="322857"/>
                    </a:cubicBezTo>
                    <a:lnTo>
                      <a:pt x="208024" y="618927"/>
                    </a:lnTo>
                    <a:close/>
                  </a:path>
                </a:pathLst>
              </a:custGeom>
              <a:solidFill>
                <a:srgbClr val="2F7A8E"/>
              </a:solidFill>
              <a:ln w="7600" cap="flat">
                <a:noFill/>
                <a:bevel/>
              </a:ln>
            </p:spPr>
          </p:sp>
          <p:sp>
            <p:nvSpPr>
              <p:cNvPr id="126" name="Freeform 125"/>
              <p:cNvSpPr/>
              <p:nvPr/>
            </p:nvSpPr>
            <p:spPr>
              <a:xfrm>
                <a:off x="3606137" y="2857035"/>
                <a:ext cx="263316" cy="263309"/>
              </a:xfrm>
              <a:custGeom>
                <a:avLst/>
                <a:gdLst/>
                <a:ahLst/>
                <a:cxnLst/>
                <a:rect l="0" t="0" r="0" b="0"/>
                <a:pathLst>
                  <a:path w="263316" h="263309">
                    <a:moveTo>
                      <a:pt x="0" y="131655"/>
                    </a:moveTo>
                    <a:cubicBezTo>
                      <a:pt x="0" y="58902"/>
                      <a:pt x="58937" y="0"/>
                      <a:pt x="131658" y="0"/>
                    </a:cubicBezTo>
                    <a:cubicBezTo>
                      <a:pt x="204343" y="0"/>
                      <a:pt x="263316" y="58902"/>
                      <a:pt x="263316" y="131655"/>
                    </a:cubicBezTo>
                    <a:cubicBezTo>
                      <a:pt x="263316" y="204336"/>
                      <a:pt x="204343" y="263309"/>
                      <a:pt x="131658" y="263309"/>
                    </a:cubicBezTo>
                    <a:cubicBezTo>
                      <a:pt x="58937" y="263309"/>
                      <a:pt x="0" y="204336"/>
                      <a:pt x="0" y="131655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noFill/>
                <a:bevel/>
              </a:ln>
            </p:spPr>
          </p:sp>
          <p:sp>
            <p:nvSpPr>
              <p:cNvPr id="127" name="Freeform 126"/>
              <p:cNvSpPr/>
              <p:nvPr/>
            </p:nvSpPr>
            <p:spPr>
              <a:xfrm>
                <a:off x="3606137" y="2857036"/>
                <a:ext cx="131683" cy="263418"/>
              </a:xfrm>
              <a:custGeom>
                <a:avLst/>
                <a:gdLst/>
                <a:ahLst/>
                <a:cxnLst/>
                <a:rect l="0" t="0" r="0" b="0"/>
                <a:pathLst>
                  <a:path w="131683" h="263418">
                    <a:moveTo>
                      <a:pt x="0" y="131709"/>
                    </a:moveTo>
                    <a:cubicBezTo>
                      <a:pt x="0" y="58902"/>
                      <a:pt x="58937" y="0"/>
                      <a:pt x="131683" y="0"/>
                    </a:cubicBezTo>
                    <a:cubicBezTo>
                      <a:pt x="131683" y="0"/>
                      <a:pt x="131683" y="263418"/>
                      <a:pt x="131683" y="263418"/>
                    </a:cubicBezTo>
                    <a:cubicBezTo>
                      <a:pt x="58937" y="263418"/>
                      <a:pt x="0" y="204336"/>
                      <a:pt x="0" y="131709"/>
                    </a:cubicBezTo>
                    <a:close/>
                  </a:path>
                </a:pathLst>
              </a:custGeom>
              <a:solidFill>
                <a:srgbClr val="CBCBCB"/>
              </a:solidFill>
              <a:ln w="7600" cap="flat">
                <a:noFill/>
                <a:bevel/>
              </a:ln>
            </p:spPr>
          </p:sp>
          <p:sp>
            <p:nvSpPr>
              <p:cNvPr id="128" name="Freeform 127"/>
              <p:cNvSpPr/>
              <p:nvPr/>
            </p:nvSpPr>
            <p:spPr>
              <a:xfrm>
                <a:off x="3671983" y="2922883"/>
                <a:ext cx="131618" cy="131614"/>
              </a:xfrm>
              <a:custGeom>
                <a:avLst/>
                <a:gdLst/>
                <a:ahLst/>
                <a:cxnLst/>
                <a:rect l="0" t="0" r="0" b="0"/>
                <a:pathLst>
                  <a:path w="131618" h="131614">
                    <a:moveTo>
                      <a:pt x="0" y="65807"/>
                    </a:moveTo>
                    <a:cubicBezTo>
                      <a:pt x="0" y="29442"/>
                      <a:pt x="29460" y="0"/>
                      <a:pt x="65809" y="0"/>
                    </a:cubicBezTo>
                    <a:cubicBezTo>
                      <a:pt x="102140" y="0"/>
                      <a:pt x="131618" y="29442"/>
                      <a:pt x="131618" y="65807"/>
                    </a:cubicBezTo>
                    <a:cubicBezTo>
                      <a:pt x="131618" y="102136"/>
                      <a:pt x="102140" y="131614"/>
                      <a:pt x="65809" y="131614"/>
                    </a:cubicBezTo>
                    <a:cubicBezTo>
                      <a:pt x="29460" y="131614"/>
                      <a:pt x="0" y="102136"/>
                      <a:pt x="0" y="65807"/>
                    </a:cubicBezTo>
                    <a:close/>
                  </a:path>
                </a:pathLst>
              </a:custGeom>
              <a:solidFill>
                <a:srgbClr val="33B2C3"/>
              </a:solidFill>
              <a:ln w="7600" cap="flat">
                <a:noFill/>
                <a:bevel/>
              </a:ln>
            </p:spPr>
          </p:sp>
          <p:sp>
            <p:nvSpPr>
              <p:cNvPr id="129" name="Freeform 128"/>
              <p:cNvSpPr/>
              <p:nvPr/>
            </p:nvSpPr>
            <p:spPr>
              <a:xfrm>
                <a:off x="3671983" y="2922883"/>
                <a:ext cx="65904" cy="131709"/>
              </a:xfrm>
              <a:custGeom>
                <a:avLst/>
                <a:gdLst/>
                <a:ahLst/>
                <a:cxnLst/>
                <a:rect l="0" t="0" r="0" b="0"/>
                <a:pathLst>
                  <a:path w="65904" h="131709">
                    <a:moveTo>
                      <a:pt x="0" y="65854"/>
                    </a:moveTo>
                    <a:cubicBezTo>
                      <a:pt x="0" y="29442"/>
                      <a:pt x="29460" y="0"/>
                      <a:pt x="65809" y="0"/>
                    </a:cubicBezTo>
                    <a:cubicBezTo>
                      <a:pt x="65809" y="0"/>
                      <a:pt x="65809" y="131709"/>
                      <a:pt x="65809" y="131709"/>
                    </a:cubicBezTo>
                    <a:cubicBezTo>
                      <a:pt x="29460" y="131709"/>
                      <a:pt x="0" y="102136"/>
                      <a:pt x="0" y="65854"/>
                    </a:cubicBezTo>
                    <a:close/>
                  </a:path>
                </a:pathLst>
              </a:custGeom>
              <a:solidFill>
                <a:srgbClr val="2F7A8E"/>
              </a:solidFill>
              <a:ln w="7600" cap="flat">
                <a:noFill/>
                <a:bevel/>
              </a:ln>
            </p:spPr>
          </p:sp>
        </p:grpSp>
        <p:grpSp>
          <p:nvGrpSpPr>
            <p:cNvPr id="130" name="Group 129"/>
            <p:cNvGrpSpPr/>
            <p:nvPr/>
          </p:nvGrpSpPr>
          <p:grpSpPr>
            <a:xfrm>
              <a:off x="5071087" y="2910515"/>
              <a:ext cx="416048" cy="618927"/>
              <a:chOff x="5071087" y="2910515"/>
              <a:chExt cx="416048" cy="618927"/>
            </a:xfrm>
          </p:grpSpPr>
          <p:sp>
            <p:nvSpPr>
              <p:cNvPr id="131" name="Freeform 130"/>
              <p:cNvSpPr/>
              <p:nvPr/>
            </p:nvSpPr>
            <p:spPr>
              <a:xfrm>
                <a:off x="5071985" y="2910515"/>
                <a:ext cx="415249" cy="618927"/>
              </a:xfrm>
              <a:custGeom>
                <a:avLst/>
                <a:gdLst/>
                <a:ahLst/>
                <a:cxnLst/>
                <a:rect l="0" t="0" r="0" b="0"/>
                <a:pathLst>
                  <a:path w="415249" h="618927">
                    <a:moveTo>
                      <a:pt x="207624" y="618927"/>
                    </a:moveTo>
                    <a:lnTo>
                      <a:pt x="380370" y="323551"/>
                    </a:lnTo>
                    <a:cubicBezTo>
                      <a:pt x="380370" y="323551"/>
                      <a:pt x="422125" y="268309"/>
                      <a:pt x="414342" y="182613"/>
                    </a:cubicBezTo>
                    <a:cubicBezTo>
                      <a:pt x="406557" y="96917"/>
                      <a:pt x="343567" y="32468"/>
                      <a:pt x="275624" y="10513"/>
                    </a:cubicBezTo>
                    <a:cubicBezTo>
                      <a:pt x="275624" y="10513"/>
                      <a:pt x="168753" y="-28440"/>
                      <a:pt x="80285" y="43091"/>
                    </a:cubicBezTo>
                    <a:cubicBezTo>
                      <a:pt x="80285" y="43091"/>
                      <a:pt x="6679" y="95500"/>
                      <a:pt x="0" y="195361"/>
                    </a:cubicBezTo>
                    <a:cubicBezTo>
                      <a:pt x="0" y="195361"/>
                      <a:pt x="-4645" y="267601"/>
                      <a:pt x="36405" y="322842"/>
                    </a:cubicBezTo>
                    <a:lnTo>
                      <a:pt x="207624" y="618927"/>
                    </a:lnTo>
                    <a:close/>
                  </a:path>
                </a:pathLst>
              </a:custGeom>
              <a:solidFill>
                <a:srgbClr val="33B2C3"/>
              </a:solidFill>
              <a:ln w="7600" cap="flat">
                <a:noFill/>
                <a:bevel/>
              </a:ln>
            </p:spPr>
          </p:sp>
          <p:sp>
            <p:nvSpPr>
              <p:cNvPr id="132" name="Freeform 131"/>
              <p:cNvSpPr/>
              <p:nvPr/>
            </p:nvSpPr>
            <p:spPr>
              <a:xfrm>
                <a:off x="5071146" y="2910515"/>
                <a:ext cx="208024" cy="618927"/>
              </a:xfrm>
              <a:custGeom>
                <a:avLst/>
                <a:gdLst/>
                <a:ahLst/>
                <a:cxnLst/>
                <a:rect l="0" t="0" r="0" b="0"/>
                <a:pathLst>
                  <a:path w="208024" h="618927">
                    <a:moveTo>
                      <a:pt x="208024" y="618927"/>
                    </a:moveTo>
                    <a:lnTo>
                      <a:pt x="208024" y="0"/>
                    </a:lnTo>
                    <a:cubicBezTo>
                      <a:pt x="163006" y="0"/>
                      <a:pt x="117539" y="13834"/>
                      <a:pt x="81152" y="43271"/>
                    </a:cubicBezTo>
                    <a:cubicBezTo>
                      <a:pt x="81152" y="43271"/>
                      <a:pt x="7628" y="95649"/>
                      <a:pt x="0" y="195451"/>
                    </a:cubicBezTo>
                    <a:cubicBezTo>
                      <a:pt x="0" y="195451"/>
                      <a:pt x="-3683" y="267648"/>
                      <a:pt x="37321" y="322857"/>
                    </a:cubicBezTo>
                    <a:lnTo>
                      <a:pt x="208024" y="618927"/>
                    </a:lnTo>
                    <a:close/>
                  </a:path>
                </a:pathLst>
              </a:custGeom>
              <a:solidFill>
                <a:srgbClr val="2F7A8E"/>
              </a:solidFill>
              <a:ln w="7600" cap="flat">
                <a:noFill/>
                <a:bevel/>
              </a:ln>
            </p:spPr>
          </p:sp>
          <p:sp>
            <p:nvSpPr>
              <p:cNvPr id="133" name="Freeform 132"/>
              <p:cNvSpPr/>
              <p:nvPr/>
            </p:nvSpPr>
            <p:spPr>
              <a:xfrm>
                <a:off x="5147949" y="2984844"/>
                <a:ext cx="263316" cy="263309"/>
              </a:xfrm>
              <a:custGeom>
                <a:avLst/>
                <a:gdLst/>
                <a:ahLst/>
                <a:cxnLst/>
                <a:rect l="0" t="0" r="0" b="0"/>
                <a:pathLst>
                  <a:path w="263316" h="263309">
                    <a:moveTo>
                      <a:pt x="0" y="131655"/>
                    </a:moveTo>
                    <a:cubicBezTo>
                      <a:pt x="0" y="58902"/>
                      <a:pt x="58937" y="0"/>
                      <a:pt x="131658" y="0"/>
                    </a:cubicBezTo>
                    <a:cubicBezTo>
                      <a:pt x="204343" y="0"/>
                      <a:pt x="263316" y="58902"/>
                      <a:pt x="263316" y="131655"/>
                    </a:cubicBezTo>
                    <a:cubicBezTo>
                      <a:pt x="263316" y="204336"/>
                      <a:pt x="204343" y="263309"/>
                      <a:pt x="131658" y="263309"/>
                    </a:cubicBezTo>
                    <a:cubicBezTo>
                      <a:pt x="58937" y="263309"/>
                      <a:pt x="0" y="204336"/>
                      <a:pt x="0" y="131655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noFill/>
                <a:bevel/>
              </a:ln>
            </p:spPr>
          </p:sp>
          <p:sp>
            <p:nvSpPr>
              <p:cNvPr id="134" name="Freeform 133"/>
              <p:cNvSpPr/>
              <p:nvPr/>
            </p:nvSpPr>
            <p:spPr>
              <a:xfrm>
                <a:off x="5147949" y="2984845"/>
                <a:ext cx="131683" cy="263418"/>
              </a:xfrm>
              <a:custGeom>
                <a:avLst/>
                <a:gdLst/>
                <a:ahLst/>
                <a:cxnLst/>
                <a:rect l="0" t="0" r="0" b="0"/>
                <a:pathLst>
                  <a:path w="131683" h="263418">
                    <a:moveTo>
                      <a:pt x="0" y="131709"/>
                    </a:moveTo>
                    <a:cubicBezTo>
                      <a:pt x="0" y="58902"/>
                      <a:pt x="58937" y="0"/>
                      <a:pt x="131683" y="0"/>
                    </a:cubicBezTo>
                    <a:cubicBezTo>
                      <a:pt x="131683" y="0"/>
                      <a:pt x="131683" y="263418"/>
                      <a:pt x="131683" y="263418"/>
                    </a:cubicBezTo>
                    <a:cubicBezTo>
                      <a:pt x="58937" y="263418"/>
                      <a:pt x="0" y="204336"/>
                      <a:pt x="0" y="131709"/>
                    </a:cubicBezTo>
                    <a:close/>
                  </a:path>
                </a:pathLst>
              </a:custGeom>
              <a:solidFill>
                <a:srgbClr val="CBCBCB"/>
              </a:solidFill>
              <a:ln w="7600" cap="flat">
                <a:noFill/>
                <a:bevel/>
              </a:ln>
            </p:spPr>
          </p:sp>
          <p:sp>
            <p:nvSpPr>
              <p:cNvPr id="135" name="Freeform 134"/>
              <p:cNvSpPr/>
              <p:nvPr/>
            </p:nvSpPr>
            <p:spPr>
              <a:xfrm>
                <a:off x="5213795" y="3050692"/>
                <a:ext cx="131618" cy="131614"/>
              </a:xfrm>
              <a:custGeom>
                <a:avLst/>
                <a:gdLst/>
                <a:ahLst/>
                <a:cxnLst/>
                <a:rect l="0" t="0" r="0" b="0"/>
                <a:pathLst>
                  <a:path w="131618" h="131614">
                    <a:moveTo>
                      <a:pt x="0" y="65807"/>
                    </a:moveTo>
                    <a:cubicBezTo>
                      <a:pt x="0" y="29442"/>
                      <a:pt x="29460" y="0"/>
                      <a:pt x="65809" y="0"/>
                    </a:cubicBezTo>
                    <a:cubicBezTo>
                      <a:pt x="102140" y="0"/>
                      <a:pt x="131618" y="29442"/>
                      <a:pt x="131618" y="65807"/>
                    </a:cubicBezTo>
                    <a:cubicBezTo>
                      <a:pt x="131618" y="102136"/>
                      <a:pt x="102140" y="131614"/>
                      <a:pt x="65809" y="131614"/>
                    </a:cubicBezTo>
                    <a:cubicBezTo>
                      <a:pt x="29460" y="131614"/>
                      <a:pt x="0" y="102136"/>
                      <a:pt x="0" y="65807"/>
                    </a:cubicBezTo>
                    <a:close/>
                  </a:path>
                </a:pathLst>
              </a:custGeom>
              <a:solidFill>
                <a:srgbClr val="33B2C3"/>
              </a:solidFill>
              <a:ln w="7600" cap="flat">
                <a:noFill/>
                <a:bevel/>
              </a:ln>
            </p:spPr>
          </p:sp>
          <p:sp>
            <p:nvSpPr>
              <p:cNvPr id="136" name="Freeform 135"/>
              <p:cNvSpPr/>
              <p:nvPr/>
            </p:nvSpPr>
            <p:spPr>
              <a:xfrm>
                <a:off x="5213795" y="3050692"/>
                <a:ext cx="65904" cy="131709"/>
              </a:xfrm>
              <a:custGeom>
                <a:avLst/>
                <a:gdLst/>
                <a:ahLst/>
                <a:cxnLst/>
                <a:rect l="0" t="0" r="0" b="0"/>
                <a:pathLst>
                  <a:path w="65904" h="131709">
                    <a:moveTo>
                      <a:pt x="0" y="65854"/>
                    </a:moveTo>
                    <a:cubicBezTo>
                      <a:pt x="0" y="29442"/>
                      <a:pt x="29460" y="0"/>
                      <a:pt x="65809" y="0"/>
                    </a:cubicBezTo>
                    <a:cubicBezTo>
                      <a:pt x="65809" y="0"/>
                      <a:pt x="65809" y="131709"/>
                      <a:pt x="65809" y="131709"/>
                    </a:cubicBezTo>
                    <a:cubicBezTo>
                      <a:pt x="29460" y="131709"/>
                      <a:pt x="0" y="102136"/>
                      <a:pt x="0" y="65854"/>
                    </a:cubicBezTo>
                    <a:close/>
                  </a:path>
                </a:pathLst>
              </a:custGeom>
              <a:solidFill>
                <a:srgbClr val="2F7A8E"/>
              </a:solidFill>
              <a:ln w="7600" cap="flat">
                <a:noFill/>
                <a:bevel/>
              </a:ln>
            </p:spPr>
          </p:sp>
        </p:grpSp>
        <p:grpSp>
          <p:nvGrpSpPr>
            <p:cNvPr id="137" name="Group 136"/>
            <p:cNvGrpSpPr/>
            <p:nvPr/>
          </p:nvGrpSpPr>
          <p:grpSpPr>
            <a:xfrm>
              <a:off x="6137474" y="3492287"/>
              <a:ext cx="416048" cy="618927"/>
              <a:chOff x="6137474" y="3492287"/>
              <a:chExt cx="416048" cy="618927"/>
            </a:xfrm>
          </p:grpSpPr>
          <p:sp>
            <p:nvSpPr>
              <p:cNvPr id="138" name="Freeform 137"/>
              <p:cNvSpPr/>
              <p:nvPr/>
            </p:nvSpPr>
            <p:spPr>
              <a:xfrm>
                <a:off x="6138371" y="3492287"/>
                <a:ext cx="415249" cy="618927"/>
              </a:xfrm>
              <a:custGeom>
                <a:avLst/>
                <a:gdLst/>
                <a:ahLst/>
                <a:cxnLst/>
                <a:rect l="0" t="0" r="0" b="0"/>
                <a:pathLst>
                  <a:path w="415249" h="618927">
                    <a:moveTo>
                      <a:pt x="207624" y="618927"/>
                    </a:moveTo>
                    <a:lnTo>
                      <a:pt x="380370" y="323551"/>
                    </a:lnTo>
                    <a:cubicBezTo>
                      <a:pt x="380370" y="323551"/>
                      <a:pt x="422125" y="268309"/>
                      <a:pt x="414342" y="182613"/>
                    </a:cubicBezTo>
                    <a:cubicBezTo>
                      <a:pt x="406557" y="96917"/>
                      <a:pt x="343567" y="32468"/>
                      <a:pt x="275624" y="10513"/>
                    </a:cubicBezTo>
                    <a:cubicBezTo>
                      <a:pt x="275624" y="10513"/>
                      <a:pt x="168753" y="-28440"/>
                      <a:pt x="80285" y="43091"/>
                    </a:cubicBezTo>
                    <a:cubicBezTo>
                      <a:pt x="80285" y="43091"/>
                      <a:pt x="6679" y="95500"/>
                      <a:pt x="0" y="195361"/>
                    </a:cubicBezTo>
                    <a:cubicBezTo>
                      <a:pt x="0" y="195361"/>
                      <a:pt x="-4645" y="267601"/>
                      <a:pt x="36405" y="322842"/>
                    </a:cubicBezTo>
                    <a:lnTo>
                      <a:pt x="207624" y="618927"/>
                    </a:lnTo>
                    <a:close/>
                  </a:path>
                </a:pathLst>
              </a:custGeom>
              <a:solidFill>
                <a:srgbClr val="33B2C3"/>
              </a:solidFill>
              <a:ln w="7600" cap="flat">
                <a:noFill/>
                <a:bevel/>
              </a:ln>
            </p:spPr>
          </p:sp>
          <p:sp>
            <p:nvSpPr>
              <p:cNvPr id="139" name="Freeform 138"/>
              <p:cNvSpPr/>
              <p:nvPr/>
            </p:nvSpPr>
            <p:spPr>
              <a:xfrm>
                <a:off x="6137532" y="3492287"/>
                <a:ext cx="208024" cy="618927"/>
              </a:xfrm>
              <a:custGeom>
                <a:avLst/>
                <a:gdLst/>
                <a:ahLst/>
                <a:cxnLst/>
                <a:rect l="0" t="0" r="0" b="0"/>
                <a:pathLst>
                  <a:path w="208024" h="618927">
                    <a:moveTo>
                      <a:pt x="208024" y="618927"/>
                    </a:moveTo>
                    <a:lnTo>
                      <a:pt x="208024" y="0"/>
                    </a:lnTo>
                    <a:cubicBezTo>
                      <a:pt x="163006" y="0"/>
                      <a:pt x="117539" y="13834"/>
                      <a:pt x="81152" y="43271"/>
                    </a:cubicBezTo>
                    <a:cubicBezTo>
                      <a:pt x="81152" y="43271"/>
                      <a:pt x="7628" y="95649"/>
                      <a:pt x="0" y="195451"/>
                    </a:cubicBezTo>
                    <a:cubicBezTo>
                      <a:pt x="0" y="195451"/>
                      <a:pt x="-3683" y="267648"/>
                      <a:pt x="37321" y="322857"/>
                    </a:cubicBezTo>
                    <a:lnTo>
                      <a:pt x="208024" y="618927"/>
                    </a:lnTo>
                    <a:close/>
                  </a:path>
                </a:pathLst>
              </a:custGeom>
              <a:solidFill>
                <a:srgbClr val="2F7A8E"/>
              </a:solidFill>
              <a:ln w="7600" cap="flat">
                <a:noFill/>
                <a:bevel/>
              </a:ln>
            </p:spPr>
          </p:sp>
          <p:sp>
            <p:nvSpPr>
              <p:cNvPr id="140" name="Freeform 139"/>
              <p:cNvSpPr/>
              <p:nvPr/>
            </p:nvSpPr>
            <p:spPr>
              <a:xfrm>
                <a:off x="6214336" y="3566617"/>
                <a:ext cx="263316" cy="263309"/>
              </a:xfrm>
              <a:custGeom>
                <a:avLst/>
                <a:gdLst/>
                <a:ahLst/>
                <a:cxnLst/>
                <a:rect l="0" t="0" r="0" b="0"/>
                <a:pathLst>
                  <a:path w="263316" h="263309">
                    <a:moveTo>
                      <a:pt x="0" y="131655"/>
                    </a:moveTo>
                    <a:cubicBezTo>
                      <a:pt x="0" y="58902"/>
                      <a:pt x="58937" y="0"/>
                      <a:pt x="131658" y="0"/>
                    </a:cubicBezTo>
                    <a:cubicBezTo>
                      <a:pt x="204343" y="0"/>
                      <a:pt x="263316" y="58902"/>
                      <a:pt x="263316" y="131655"/>
                    </a:cubicBezTo>
                    <a:cubicBezTo>
                      <a:pt x="263316" y="204336"/>
                      <a:pt x="204343" y="263309"/>
                      <a:pt x="131658" y="263309"/>
                    </a:cubicBezTo>
                    <a:cubicBezTo>
                      <a:pt x="58937" y="263309"/>
                      <a:pt x="0" y="204336"/>
                      <a:pt x="0" y="131655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noFill/>
                <a:bevel/>
              </a:ln>
            </p:spPr>
          </p:sp>
          <p:sp>
            <p:nvSpPr>
              <p:cNvPr id="141" name="Freeform 140"/>
              <p:cNvSpPr/>
              <p:nvPr/>
            </p:nvSpPr>
            <p:spPr>
              <a:xfrm>
                <a:off x="6214335" y="3566617"/>
                <a:ext cx="131683" cy="263418"/>
              </a:xfrm>
              <a:custGeom>
                <a:avLst/>
                <a:gdLst/>
                <a:ahLst/>
                <a:cxnLst/>
                <a:rect l="0" t="0" r="0" b="0"/>
                <a:pathLst>
                  <a:path w="131683" h="263418">
                    <a:moveTo>
                      <a:pt x="0" y="131709"/>
                    </a:moveTo>
                    <a:cubicBezTo>
                      <a:pt x="0" y="58902"/>
                      <a:pt x="58937" y="0"/>
                      <a:pt x="131683" y="0"/>
                    </a:cubicBezTo>
                    <a:cubicBezTo>
                      <a:pt x="131683" y="0"/>
                      <a:pt x="131683" y="263418"/>
                      <a:pt x="131683" y="263418"/>
                    </a:cubicBezTo>
                    <a:cubicBezTo>
                      <a:pt x="58937" y="263418"/>
                      <a:pt x="0" y="204336"/>
                      <a:pt x="0" y="131709"/>
                    </a:cubicBezTo>
                    <a:close/>
                  </a:path>
                </a:pathLst>
              </a:custGeom>
              <a:solidFill>
                <a:srgbClr val="CBCBCB"/>
              </a:solidFill>
              <a:ln w="7600" cap="flat">
                <a:noFill/>
                <a:bevel/>
              </a:ln>
            </p:spPr>
          </p:sp>
          <p:sp>
            <p:nvSpPr>
              <p:cNvPr id="142" name="Freeform 141"/>
              <p:cNvSpPr/>
              <p:nvPr/>
            </p:nvSpPr>
            <p:spPr>
              <a:xfrm>
                <a:off x="6280181" y="3632465"/>
                <a:ext cx="131618" cy="131614"/>
              </a:xfrm>
              <a:custGeom>
                <a:avLst/>
                <a:gdLst/>
                <a:ahLst/>
                <a:cxnLst/>
                <a:rect l="0" t="0" r="0" b="0"/>
                <a:pathLst>
                  <a:path w="131618" h="131614">
                    <a:moveTo>
                      <a:pt x="0" y="65807"/>
                    </a:moveTo>
                    <a:cubicBezTo>
                      <a:pt x="0" y="29442"/>
                      <a:pt x="29460" y="0"/>
                      <a:pt x="65809" y="0"/>
                    </a:cubicBezTo>
                    <a:cubicBezTo>
                      <a:pt x="102140" y="0"/>
                      <a:pt x="131618" y="29442"/>
                      <a:pt x="131618" y="65807"/>
                    </a:cubicBezTo>
                    <a:cubicBezTo>
                      <a:pt x="131618" y="102136"/>
                      <a:pt x="102140" y="131614"/>
                      <a:pt x="65809" y="131614"/>
                    </a:cubicBezTo>
                    <a:cubicBezTo>
                      <a:pt x="29460" y="131614"/>
                      <a:pt x="0" y="102136"/>
                      <a:pt x="0" y="65807"/>
                    </a:cubicBezTo>
                    <a:close/>
                  </a:path>
                </a:pathLst>
              </a:custGeom>
              <a:solidFill>
                <a:srgbClr val="33B2C3"/>
              </a:solidFill>
              <a:ln w="7600" cap="flat">
                <a:noFill/>
                <a:bevel/>
              </a:ln>
            </p:spPr>
          </p:sp>
          <p:sp>
            <p:nvSpPr>
              <p:cNvPr id="143" name="Freeform 142"/>
              <p:cNvSpPr/>
              <p:nvPr/>
            </p:nvSpPr>
            <p:spPr>
              <a:xfrm>
                <a:off x="6280181" y="3632465"/>
                <a:ext cx="65904" cy="131709"/>
              </a:xfrm>
              <a:custGeom>
                <a:avLst/>
                <a:gdLst/>
                <a:ahLst/>
                <a:cxnLst/>
                <a:rect l="0" t="0" r="0" b="0"/>
                <a:pathLst>
                  <a:path w="65904" h="131709">
                    <a:moveTo>
                      <a:pt x="0" y="65854"/>
                    </a:moveTo>
                    <a:cubicBezTo>
                      <a:pt x="0" y="29442"/>
                      <a:pt x="29460" y="0"/>
                      <a:pt x="65809" y="0"/>
                    </a:cubicBezTo>
                    <a:cubicBezTo>
                      <a:pt x="65809" y="0"/>
                      <a:pt x="65809" y="131709"/>
                      <a:pt x="65809" y="131709"/>
                    </a:cubicBezTo>
                    <a:cubicBezTo>
                      <a:pt x="29460" y="131709"/>
                      <a:pt x="0" y="102136"/>
                      <a:pt x="0" y="65854"/>
                    </a:cubicBezTo>
                    <a:close/>
                  </a:path>
                </a:pathLst>
              </a:custGeom>
              <a:solidFill>
                <a:srgbClr val="2F7A8E"/>
              </a:solidFill>
              <a:ln w="7600" cap="flat">
                <a:noFill/>
                <a:bevel/>
              </a:ln>
            </p:spPr>
          </p:sp>
        </p:grpSp>
        <p:sp>
          <p:nvSpPr>
            <p:cNvPr id="144" name="Freeform 143"/>
            <p:cNvSpPr/>
            <p:nvPr/>
          </p:nvSpPr>
          <p:spPr>
            <a:xfrm>
              <a:off x="7366581" y="2394247"/>
              <a:ext cx="415249" cy="618927"/>
            </a:xfrm>
            <a:custGeom>
              <a:avLst/>
              <a:gdLst/>
              <a:ahLst/>
              <a:cxnLst/>
              <a:rect l="0" t="0" r="0" b="0"/>
              <a:pathLst>
                <a:path w="415249" h="618927">
                  <a:moveTo>
                    <a:pt x="207624" y="618927"/>
                  </a:moveTo>
                  <a:lnTo>
                    <a:pt x="380370" y="323551"/>
                  </a:lnTo>
                  <a:cubicBezTo>
                    <a:pt x="380370" y="323551"/>
                    <a:pt x="422125" y="268309"/>
                    <a:pt x="414342" y="182613"/>
                  </a:cubicBezTo>
                  <a:cubicBezTo>
                    <a:pt x="406557" y="96917"/>
                    <a:pt x="343567" y="32468"/>
                    <a:pt x="275623" y="10513"/>
                  </a:cubicBezTo>
                  <a:cubicBezTo>
                    <a:pt x="275623" y="10513"/>
                    <a:pt x="168753" y="-28440"/>
                    <a:pt x="80285" y="43091"/>
                  </a:cubicBezTo>
                  <a:cubicBezTo>
                    <a:pt x="80285" y="43091"/>
                    <a:pt x="6679" y="95500"/>
                    <a:pt x="0" y="195361"/>
                  </a:cubicBezTo>
                  <a:cubicBezTo>
                    <a:pt x="0" y="195361"/>
                    <a:pt x="-4645" y="267601"/>
                    <a:pt x="36405" y="322842"/>
                  </a:cubicBezTo>
                  <a:lnTo>
                    <a:pt x="207624" y="618927"/>
                  </a:lnTo>
                  <a:close/>
                </a:path>
              </a:pathLst>
            </a:custGeom>
            <a:solidFill>
              <a:srgbClr val="FC5C57"/>
            </a:solidFill>
            <a:ln w="7600" cap="flat">
              <a:noFill/>
              <a:bevel/>
            </a:ln>
          </p:spPr>
        </p:sp>
        <p:sp>
          <p:nvSpPr>
            <p:cNvPr id="145" name="Freeform 144"/>
            <p:cNvSpPr/>
            <p:nvPr/>
          </p:nvSpPr>
          <p:spPr>
            <a:xfrm>
              <a:off x="7365731" y="2394247"/>
              <a:ext cx="208024" cy="618927"/>
            </a:xfrm>
            <a:custGeom>
              <a:avLst/>
              <a:gdLst/>
              <a:ahLst/>
              <a:cxnLst/>
              <a:rect l="0" t="0" r="0" b="0"/>
              <a:pathLst>
                <a:path w="208024" h="618927">
                  <a:moveTo>
                    <a:pt x="208024" y="618927"/>
                  </a:moveTo>
                  <a:lnTo>
                    <a:pt x="208024" y="0"/>
                  </a:lnTo>
                  <a:cubicBezTo>
                    <a:pt x="163006" y="0"/>
                    <a:pt x="117539" y="13834"/>
                    <a:pt x="81152" y="43271"/>
                  </a:cubicBezTo>
                  <a:cubicBezTo>
                    <a:pt x="81152" y="43271"/>
                    <a:pt x="7628" y="95649"/>
                    <a:pt x="0" y="195451"/>
                  </a:cubicBezTo>
                  <a:cubicBezTo>
                    <a:pt x="0" y="195451"/>
                    <a:pt x="-3683" y="267648"/>
                    <a:pt x="37321" y="322857"/>
                  </a:cubicBezTo>
                  <a:lnTo>
                    <a:pt x="208024" y="618927"/>
                  </a:lnTo>
                  <a:close/>
                </a:path>
              </a:pathLst>
            </a:custGeom>
            <a:solidFill>
              <a:srgbClr val="B23F3B"/>
            </a:solidFill>
            <a:ln w="7600" cap="flat">
              <a:noFill/>
              <a:bevel/>
            </a:ln>
          </p:spPr>
        </p:sp>
        <p:sp>
          <p:nvSpPr>
            <p:cNvPr id="146" name="Freeform 145"/>
            <p:cNvSpPr/>
            <p:nvPr/>
          </p:nvSpPr>
          <p:spPr>
            <a:xfrm>
              <a:off x="7442547" y="2468575"/>
              <a:ext cx="263316" cy="263309"/>
            </a:xfrm>
            <a:custGeom>
              <a:avLst/>
              <a:gdLst/>
              <a:ahLst/>
              <a:cxnLst/>
              <a:rect l="0" t="0" r="0" b="0"/>
              <a:pathLst>
                <a:path w="263316" h="263309">
                  <a:moveTo>
                    <a:pt x="0" y="131654"/>
                  </a:moveTo>
                  <a:cubicBezTo>
                    <a:pt x="0" y="58902"/>
                    <a:pt x="58937" y="0"/>
                    <a:pt x="131658" y="0"/>
                  </a:cubicBezTo>
                  <a:cubicBezTo>
                    <a:pt x="204343" y="0"/>
                    <a:pt x="263316" y="58902"/>
                    <a:pt x="263316" y="131654"/>
                  </a:cubicBezTo>
                  <a:cubicBezTo>
                    <a:pt x="263316" y="204336"/>
                    <a:pt x="204343" y="263309"/>
                    <a:pt x="131658" y="263309"/>
                  </a:cubicBezTo>
                  <a:cubicBezTo>
                    <a:pt x="58937" y="263309"/>
                    <a:pt x="0" y="204336"/>
                    <a:pt x="0" y="131654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noFill/>
              <a:bevel/>
            </a:ln>
          </p:spPr>
        </p:sp>
        <p:sp>
          <p:nvSpPr>
            <p:cNvPr id="147" name="Freeform 146"/>
            <p:cNvSpPr/>
            <p:nvPr/>
          </p:nvSpPr>
          <p:spPr>
            <a:xfrm>
              <a:off x="7442510" y="2468573"/>
              <a:ext cx="131683" cy="263418"/>
            </a:xfrm>
            <a:custGeom>
              <a:avLst/>
              <a:gdLst/>
              <a:ahLst/>
              <a:cxnLst/>
              <a:rect l="0" t="0" r="0" b="0"/>
              <a:pathLst>
                <a:path w="131683" h="263418">
                  <a:moveTo>
                    <a:pt x="0" y="131709"/>
                  </a:moveTo>
                  <a:cubicBezTo>
                    <a:pt x="0" y="58902"/>
                    <a:pt x="58937" y="0"/>
                    <a:pt x="131683" y="0"/>
                  </a:cubicBezTo>
                  <a:cubicBezTo>
                    <a:pt x="131683" y="0"/>
                    <a:pt x="131683" y="263418"/>
                    <a:pt x="131683" y="263418"/>
                  </a:cubicBezTo>
                  <a:cubicBezTo>
                    <a:pt x="58937" y="263418"/>
                    <a:pt x="0" y="204336"/>
                    <a:pt x="0" y="131709"/>
                  </a:cubicBezTo>
                  <a:close/>
                </a:path>
              </a:pathLst>
            </a:custGeom>
            <a:solidFill>
              <a:srgbClr val="CBCBCB"/>
            </a:solidFill>
            <a:ln w="7600" cap="flat">
              <a:noFill/>
              <a:bevel/>
            </a:ln>
          </p:spPr>
        </p:sp>
        <p:sp>
          <p:nvSpPr>
            <p:cNvPr id="148" name="Freeform 147"/>
            <p:cNvSpPr/>
            <p:nvPr/>
          </p:nvSpPr>
          <p:spPr>
            <a:xfrm>
              <a:off x="7508396" y="2534422"/>
              <a:ext cx="131618" cy="131614"/>
            </a:xfrm>
            <a:custGeom>
              <a:avLst/>
              <a:gdLst/>
              <a:ahLst/>
              <a:cxnLst/>
              <a:rect l="0" t="0" r="0" b="0"/>
              <a:pathLst>
                <a:path w="131618" h="131614">
                  <a:moveTo>
                    <a:pt x="0" y="65807"/>
                  </a:moveTo>
                  <a:cubicBezTo>
                    <a:pt x="0" y="29442"/>
                    <a:pt x="29460" y="0"/>
                    <a:pt x="65809" y="0"/>
                  </a:cubicBezTo>
                  <a:cubicBezTo>
                    <a:pt x="102140" y="0"/>
                    <a:pt x="131618" y="29442"/>
                    <a:pt x="131618" y="65807"/>
                  </a:cubicBezTo>
                  <a:cubicBezTo>
                    <a:pt x="131618" y="102136"/>
                    <a:pt x="102140" y="131614"/>
                    <a:pt x="65809" y="131614"/>
                  </a:cubicBezTo>
                  <a:cubicBezTo>
                    <a:pt x="29460" y="131614"/>
                    <a:pt x="0" y="102136"/>
                    <a:pt x="0" y="65807"/>
                  </a:cubicBezTo>
                  <a:close/>
                </a:path>
              </a:pathLst>
            </a:custGeom>
            <a:solidFill>
              <a:srgbClr val="FC5C57"/>
            </a:solidFill>
            <a:ln w="7600" cap="flat">
              <a:noFill/>
              <a:bevel/>
            </a:ln>
          </p:spPr>
        </p:sp>
        <p:sp>
          <p:nvSpPr>
            <p:cNvPr id="149" name="Freeform 148"/>
            <p:cNvSpPr/>
            <p:nvPr/>
          </p:nvSpPr>
          <p:spPr>
            <a:xfrm>
              <a:off x="7508360" y="2534420"/>
              <a:ext cx="65904" cy="131709"/>
            </a:xfrm>
            <a:custGeom>
              <a:avLst/>
              <a:gdLst/>
              <a:ahLst/>
              <a:cxnLst/>
              <a:rect l="0" t="0" r="0" b="0"/>
              <a:pathLst>
                <a:path w="65904" h="131709">
                  <a:moveTo>
                    <a:pt x="0" y="65854"/>
                  </a:moveTo>
                  <a:cubicBezTo>
                    <a:pt x="0" y="29442"/>
                    <a:pt x="29459" y="0"/>
                    <a:pt x="65808" y="0"/>
                  </a:cubicBezTo>
                  <a:cubicBezTo>
                    <a:pt x="65808" y="0"/>
                    <a:pt x="65808" y="131709"/>
                    <a:pt x="65808" y="131709"/>
                  </a:cubicBezTo>
                  <a:cubicBezTo>
                    <a:pt x="29459" y="131709"/>
                    <a:pt x="0" y="102136"/>
                    <a:pt x="0" y="65854"/>
                  </a:cubicBezTo>
                  <a:close/>
                </a:path>
              </a:pathLst>
            </a:custGeom>
            <a:solidFill>
              <a:srgbClr val="B23F3B"/>
            </a:solidFill>
            <a:ln w="7600" cap="flat">
              <a:noFill/>
              <a:bevel/>
            </a:ln>
          </p:spPr>
        </p:sp>
        <p:sp>
          <p:nvSpPr>
            <p:cNvPr id="200" name="Text 200"/>
            <p:cNvSpPr txBox="1"/>
            <p:nvPr/>
          </p:nvSpPr>
          <p:spPr>
            <a:xfrm>
              <a:off x="1970054" y="4562840"/>
              <a:ext cx="1194910" cy="974875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419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201" name="Text 201"/>
            <p:cNvSpPr txBox="1"/>
            <p:nvPr/>
          </p:nvSpPr>
          <p:spPr>
            <a:xfrm>
              <a:off x="3154210" y="1599569"/>
              <a:ext cx="1194910" cy="974875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419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202" name="Text 202"/>
            <p:cNvSpPr txBox="1"/>
            <p:nvPr/>
          </p:nvSpPr>
          <p:spPr>
            <a:xfrm>
              <a:off x="4688840" y="3808152"/>
              <a:ext cx="1194910" cy="974875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419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203" name="Text 203"/>
            <p:cNvSpPr txBox="1"/>
            <p:nvPr/>
          </p:nvSpPr>
          <p:spPr>
            <a:xfrm>
              <a:off x="5748045" y="2180361"/>
              <a:ext cx="1194910" cy="974875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419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204" name="Text 204"/>
            <p:cNvSpPr txBox="1"/>
            <p:nvPr/>
          </p:nvSpPr>
          <p:spPr>
            <a:xfrm>
              <a:off x="7240510" y="3385341"/>
              <a:ext cx="1194910" cy="974875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419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grpSp>
          <p:nvGrpSpPr>
            <p:cNvPr id="155" name="Border"/>
            <p:cNvGrpSpPr/>
            <p:nvPr/>
          </p:nvGrpSpPr>
          <p:grpSpPr>
            <a:xfrm>
              <a:off x="408530" y="476706"/>
              <a:ext cx="8326940" cy="598678"/>
              <a:chOff x="408530" y="476706"/>
              <a:chExt cx="8326940" cy="598678"/>
            </a:xfrm>
          </p:grpSpPr>
          <p:sp>
            <p:nvSpPr>
              <p:cNvPr id="205" name="Text 205"/>
              <p:cNvSpPr txBox="1"/>
              <p:nvPr/>
            </p:nvSpPr>
            <p:spPr>
              <a:xfrm>
                <a:off x="3240336" y="505381"/>
                <a:ext cx="2663321" cy="57000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2432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Add Your Title Here</a:t>
                </a:r>
              </a:p>
            </p:txBody>
          </p:sp>
          <p:grpSp>
            <p:nvGrpSpPr>
              <p:cNvPr id="161" name="Group 160"/>
              <p:cNvGrpSpPr/>
              <p:nvPr/>
            </p:nvGrpSpPr>
            <p:grpSpPr>
              <a:xfrm>
                <a:off x="408530" y="476706"/>
                <a:ext cx="2663770" cy="570002"/>
                <a:chOff x="408530" y="476706"/>
                <a:chExt cx="2663770" cy="570002"/>
              </a:xfrm>
            </p:grpSpPr>
            <p:grpSp>
              <p:nvGrpSpPr>
                <p:cNvPr id="162" name="Group 161"/>
                <p:cNvGrpSpPr/>
                <p:nvPr/>
              </p:nvGrpSpPr>
              <p:grpSpPr>
                <a:xfrm>
                  <a:off x="2286311" y="476706"/>
                  <a:ext cx="785984" cy="570002"/>
                  <a:chOff x="2286311" y="476706"/>
                  <a:chExt cx="785984" cy="570002"/>
                </a:xfrm>
              </p:grpSpPr>
              <p:sp>
                <p:nvSpPr>
                  <p:cNvPr id="163" name="Freeform 162"/>
                  <p:cNvSpPr/>
                  <p:nvPr/>
                </p:nvSpPr>
                <p:spPr>
                  <a:xfrm rot="-2700000">
                    <a:off x="2569639" y="562435"/>
                    <a:ext cx="398542" cy="398542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98542" h="398542">
                        <a:moveTo>
                          <a:pt x="0" y="0"/>
                        </a:moveTo>
                        <a:lnTo>
                          <a:pt x="398542" y="0"/>
                        </a:lnTo>
                        <a:lnTo>
                          <a:pt x="398542" y="398542"/>
                        </a:lnTo>
                        <a:lnTo>
                          <a:pt x="0" y="39854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3B2C3"/>
                  </a:solidFill>
                  <a:ln w="7600" cap="flat">
                    <a:noFill/>
                    <a:bevel/>
                  </a:ln>
                </p:spPr>
              </p:sp>
              <p:grpSp>
                <p:nvGrpSpPr>
                  <p:cNvPr id="164" name="Group 163"/>
                  <p:cNvGrpSpPr/>
                  <p:nvPr/>
                </p:nvGrpSpPr>
                <p:grpSpPr>
                  <a:xfrm>
                    <a:off x="2350719" y="580431"/>
                    <a:ext cx="354439" cy="362550"/>
                    <a:chOff x="2350719" y="580431"/>
                    <a:chExt cx="354439" cy="362550"/>
                  </a:xfrm>
                </p:grpSpPr>
                <p:sp>
                  <p:nvSpPr>
                    <p:cNvPr id="165" name="Freeform 164"/>
                    <p:cNvSpPr/>
                    <p:nvPr/>
                  </p:nvSpPr>
                  <p:spPr>
                    <a:xfrm>
                      <a:off x="2350719" y="580431"/>
                      <a:ext cx="354439" cy="3625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54439" h="362550" fill="none">
                          <a:moveTo>
                            <a:pt x="0" y="0"/>
                          </a:moveTo>
                          <a:lnTo>
                            <a:pt x="354439" y="36255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66" name="Freeform 165"/>
                    <p:cNvSpPr/>
                    <p:nvPr/>
                  </p:nvSpPr>
                  <p:spPr>
                    <a:xfrm flipH="1">
                      <a:off x="2350719" y="580431"/>
                      <a:ext cx="354439" cy="3625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54439" h="362550" fill="none">
                          <a:moveTo>
                            <a:pt x="0" y="0"/>
                          </a:moveTo>
                          <a:lnTo>
                            <a:pt x="354439" y="36255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</p:grpSp>
              <p:sp>
                <p:nvSpPr>
                  <p:cNvPr id="167" name="Freeform 166"/>
                  <p:cNvSpPr/>
                  <p:nvPr/>
                </p:nvSpPr>
                <p:spPr>
                  <a:xfrm>
                    <a:off x="2459915" y="511357"/>
                    <a:ext cx="245916" cy="5007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5916" h="500700" fill="none">
                        <a:moveTo>
                          <a:pt x="245916" y="0"/>
                        </a:moveTo>
                        <a:lnTo>
                          <a:pt x="0" y="251545"/>
                        </a:lnTo>
                        <a:lnTo>
                          <a:pt x="245916" y="50070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  <p:sp>
                <p:nvSpPr>
                  <p:cNvPr id="168" name="Freeform 167"/>
                  <p:cNvSpPr/>
                  <p:nvPr/>
                </p:nvSpPr>
                <p:spPr>
                  <a:xfrm flipH="1">
                    <a:off x="2826380" y="511357"/>
                    <a:ext cx="245916" cy="5007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5916" h="500700" fill="none">
                        <a:moveTo>
                          <a:pt x="245916" y="0"/>
                        </a:moveTo>
                        <a:lnTo>
                          <a:pt x="0" y="251545"/>
                        </a:lnTo>
                        <a:lnTo>
                          <a:pt x="245916" y="50070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  <p:sp>
                <p:nvSpPr>
                  <p:cNvPr id="169" name="Freeform 168"/>
                  <p:cNvSpPr/>
                  <p:nvPr/>
                </p:nvSpPr>
                <p:spPr>
                  <a:xfrm rot="-2700000">
                    <a:off x="2315358" y="688766"/>
                    <a:ext cx="145882" cy="145882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5882" h="145882">
                        <a:moveTo>
                          <a:pt x="0" y="0"/>
                        </a:moveTo>
                        <a:lnTo>
                          <a:pt x="145882" y="0"/>
                        </a:lnTo>
                        <a:lnTo>
                          <a:pt x="145882" y="145882"/>
                        </a:lnTo>
                        <a:lnTo>
                          <a:pt x="0" y="14588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3B2C3"/>
                  </a:solidFill>
                  <a:ln w="7600" cap="flat">
                    <a:noFill/>
                    <a:bevel/>
                  </a:ln>
                </p:spPr>
              </p:sp>
              <p:sp>
                <p:nvSpPr>
                  <p:cNvPr id="170" name="Freeform 169"/>
                  <p:cNvSpPr/>
                  <p:nvPr/>
                </p:nvSpPr>
                <p:spPr>
                  <a:xfrm flipH="1">
                    <a:off x="2833609" y="586811"/>
                    <a:ext cx="171799" cy="349791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71799" h="349791" fill="none">
                        <a:moveTo>
                          <a:pt x="171799" y="0"/>
                        </a:moveTo>
                        <a:lnTo>
                          <a:pt x="0" y="175730"/>
                        </a:lnTo>
                        <a:lnTo>
                          <a:pt x="171799" y="349791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71" name="Freeform 170"/>
                  <p:cNvSpPr/>
                  <p:nvPr/>
                </p:nvSpPr>
                <p:spPr>
                  <a:xfrm>
                    <a:off x="2526144" y="586811"/>
                    <a:ext cx="171799" cy="349791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71799" h="349791" fill="none">
                        <a:moveTo>
                          <a:pt x="171799" y="0"/>
                        </a:moveTo>
                        <a:lnTo>
                          <a:pt x="0" y="175730"/>
                        </a:lnTo>
                        <a:lnTo>
                          <a:pt x="171799" y="349791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72" name="Freeform 171"/>
                  <p:cNvSpPr/>
                  <p:nvPr/>
                </p:nvSpPr>
                <p:spPr>
                  <a:xfrm rot="-2700000">
                    <a:off x="2728960" y="533312"/>
                    <a:ext cx="79900" cy="799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9900" h="79900">
                        <a:moveTo>
                          <a:pt x="0" y="0"/>
                        </a:moveTo>
                        <a:lnTo>
                          <a:pt x="79900" y="0"/>
                        </a:lnTo>
                        <a:lnTo>
                          <a:pt x="79900" y="79900"/>
                        </a:lnTo>
                        <a:lnTo>
                          <a:pt x="0" y="799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73" name="Freeform 172"/>
                  <p:cNvSpPr/>
                  <p:nvPr/>
                </p:nvSpPr>
                <p:spPr>
                  <a:xfrm rot="-2700000">
                    <a:off x="2728960" y="910991"/>
                    <a:ext cx="79900" cy="799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9900" h="79900">
                        <a:moveTo>
                          <a:pt x="0" y="0"/>
                        </a:moveTo>
                        <a:lnTo>
                          <a:pt x="79900" y="0"/>
                        </a:lnTo>
                        <a:lnTo>
                          <a:pt x="79900" y="79900"/>
                        </a:lnTo>
                        <a:lnTo>
                          <a:pt x="0" y="799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</p:grpSp>
            <p:sp>
              <p:nvSpPr>
                <p:cNvPr id="174" name="Freeform 173"/>
                <p:cNvSpPr/>
                <p:nvPr/>
              </p:nvSpPr>
              <p:spPr>
                <a:xfrm>
                  <a:off x="408530" y="758122"/>
                  <a:ext cx="1891427" cy="716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91427" h="7169" fill="none">
                      <a:moveTo>
                        <a:pt x="1891427" y="0"/>
                      </a:move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33B2C3"/>
                  </a:solidFill>
                  <a:bevel/>
                </a:ln>
              </p:spPr>
            </p:sp>
          </p:grpSp>
          <p:grpSp>
            <p:nvGrpSpPr>
              <p:cNvPr id="175" name="Group 174"/>
              <p:cNvGrpSpPr/>
              <p:nvPr/>
            </p:nvGrpSpPr>
            <p:grpSpPr>
              <a:xfrm>
                <a:off x="6065537" y="476706"/>
                <a:ext cx="2669933" cy="570002"/>
                <a:chOff x="6065537" y="476706"/>
                <a:chExt cx="2669933" cy="570002"/>
              </a:xfrm>
            </p:grpSpPr>
            <p:grpSp>
              <p:nvGrpSpPr>
                <p:cNvPr id="176" name="Group 175"/>
                <p:cNvGrpSpPr/>
                <p:nvPr/>
              </p:nvGrpSpPr>
              <p:grpSpPr>
                <a:xfrm>
                  <a:off x="6065537" y="476706"/>
                  <a:ext cx="791593" cy="570002"/>
                  <a:chOff x="6065537" y="476706"/>
                  <a:chExt cx="791593" cy="570002"/>
                </a:xfrm>
              </p:grpSpPr>
              <p:sp>
                <p:nvSpPr>
                  <p:cNvPr id="177" name="Freeform 176"/>
                  <p:cNvSpPr/>
                  <p:nvPr/>
                </p:nvSpPr>
                <p:spPr>
                  <a:xfrm rot="-2700000">
                    <a:off x="6175260" y="562435"/>
                    <a:ext cx="398542" cy="398542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98542" h="398542">
                        <a:moveTo>
                          <a:pt x="0" y="0"/>
                        </a:moveTo>
                        <a:lnTo>
                          <a:pt x="398542" y="0"/>
                        </a:lnTo>
                        <a:lnTo>
                          <a:pt x="398542" y="398542"/>
                        </a:lnTo>
                        <a:lnTo>
                          <a:pt x="0" y="39854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3B2C3"/>
                  </a:solidFill>
                  <a:ln w="7600" cap="flat">
                    <a:noFill/>
                    <a:bevel/>
                  </a:ln>
                </p:spPr>
              </p:sp>
              <p:grpSp>
                <p:nvGrpSpPr>
                  <p:cNvPr id="178" name="Group 177"/>
                  <p:cNvGrpSpPr/>
                  <p:nvPr/>
                </p:nvGrpSpPr>
                <p:grpSpPr>
                  <a:xfrm>
                    <a:off x="6446018" y="580431"/>
                    <a:ext cx="354439" cy="362551"/>
                    <a:chOff x="6446018" y="580431"/>
                    <a:chExt cx="354439" cy="362551"/>
                  </a:xfrm>
                </p:grpSpPr>
                <p:sp>
                  <p:nvSpPr>
                    <p:cNvPr id="179" name="Freeform 178"/>
                    <p:cNvSpPr/>
                    <p:nvPr/>
                  </p:nvSpPr>
                  <p:spPr>
                    <a:xfrm>
                      <a:off x="6446018" y="580431"/>
                      <a:ext cx="354439" cy="36255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54439" h="362551" fill="none">
                          <a:moveTo>
                            <a:pt x="0" y="0"/>
                          </a:moveTo>
                          <a:lnTo>
                            <a:pt x="354439" y="36255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80" name="Freeform 179"/>
                    <p:cNvSpPr/>
                    <p:nvPr/>
                  </p:nvSpPr>
                  <p:spPr>
                    <a:xfrm flipH="1">
                      <a:off x="6446018" y="580431"/>
                      <a:ext cx="354439" cy="36255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54439" h="362551" fill="none">
                          <a:moveTo>
                            <a:pt x="0" y="0"/>
                          </a:moveTo>
                          <a:lnTo>
                            <a:pt x="354439" y="36255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</p:grpSp>
              <p:sp>
                <p:nvSpPr>
                  <p:cNvPr id="181" name="Freeform 180"/>
                  <p:cNvSpPr/>
                  <p:nvPr/>
                </p:nvSpPr>
                <p:spPr>
                  <a:xfrm>
                    <a:off x="6065537" y="511356"/>
                    <a:ext cx="245916" cy="500701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5916" h="500701" fill="none">
                        <a:moveTo>
                          <a:pt x="245916" y="0"/>
                        </a:moveTo>
                        <a:lnTo>
                          <a:pt x="0" y="251546"/>
                        </a:lnTo>
                        <a:lnTo>
                          <a:pt x="245916" y="500701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  <p:sp>
                <p:nvSpPr>
                  <p:cNvPr id="182" name="Freeform 181"/>
                  <p:cNvSpPr/>
                  <p:nvPr/>
                </p:nvSpPr>
                <p:spPr>
                  <a:xfrm flipH="1">
                    <a:off x="6432000" y="511356"/>
                    <a:ext cx="245916" cy="500701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5916" h="500701" fill="none">
                        <a:moveTo>
                          <a:pt x="245916" y="0"/>
                        </a:moveTo>
                        <a:lnTo>
                          <a:pt x="0" y="251546"/>
                        </a:lnTo>
                        <a:lnTo>
                          <a:pt x="245916" y="500701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  <p:sp>
                <p:nvSpPr>
                  <p:cNvPr id="183" name="Freeform 182"/>
                  <p:cNvSpPr/>
                  <p:nvPr/>
                </p:nvSpPr>
                <p:spPr>
                  <a:xfrm flipH="1">
                    <a:off x="6439230" y="586811"/>
                    <a:ext cx="171798" cy="349792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71798" h="349792" fill="none">
                        <a:moveTo>
                          <a:pt x="171798" y="0"/>
                        </a:moveTo>
                        <a:lnTo>
                          <a:pt x="0" y="175731"/>
                        </a:lnTo>
                        <a:lnTo>
                          <a:pt x="171798" y="349792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84" name="Freeform 183"/>
                  <p:cNvSpPr/>
                  <p:nvPr/>
                </p:nvSpPr>
                <p:spPr>
                  <a:xfrm>
                    <a:off x="6131765" y="586811"/>
                    <a:ext cx="171798" cy="349792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71798" h="349792" fill="none">
                        <a:moveTo>
                          <a:pt x="171798" y="0"/>
                        </a:moveTo>
                        <a:lnTo>
                          <a:pt x="0" y="175731"/>
                        </a:lnTo>
                        <a:lnTo>
                          <a:pt x="171798" y="349792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85" name="Freeform 184"/>
                  <p:cNvSpPr/>
                  <p:nvPr/>
                </p:nvSpPr>
                <p:spPr>
                  <a:xfrm rot="-2700000">
                    <a:off x="6334581" y="533312"/>
                    <a:ext cx="79900" cy="79901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9900" h="79901">
                        <a:moveTo>
                          <a:pt x="0" y="0"/>
                        </a:moveTo>
                        <a:lnTo>
                          <a:pt x="79900" y="0"/>
                        </a:lnTo>
                        <a:lnTo>
                          <a:pt x="79900" y="79901"/>
                        </a:lnTo>
                        <a:lnTo>
                          <a:pt x="0" y="7990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86" name="Freeform 185"/>
                  <p:cNvSpPr/>
                  <p:nvPr/>
                </p:nvSpPr>
                <p:spPr>
                  <a:xfrm rot="-2700000">
                    <a:off x="6334582" y="910991"/>
                    <a:ext cx="79900" cy="799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9900" h="79900">
                        <a:moveTo>
                          <a:pt x="0" y="0"/>
                        </a:moveTo>
                        <a:lnTo>
                          <a:pt x="79900" y="0"/>
                        </a:lnTo>
                        <a:lnTo>
                          <a:pt x="79900" y="79900"/>
                        </a:lnTo>
                        <a:lnTo>
                          <a:pt x="0" y="799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87" name="Freeform 186"/>
                  <p:cNvSpPr/>
                  <p:nvPr/>
                </p:nvSpPr>
                <p:spPr>
                  <a:xfrm rot="-2700000">
                    <a:off x="6682200" y="688766"/>
                    <a:ext cx="145882" cy="145882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5882" h="145882">
                        <a:moveTo>
                          <a:pt x="0" y="0"/>
                        </a:moveTo>
                        <a:lnTo>
                          <a:pt x="145882" y="0"/>
                        </a:lnTo>
                        <a:lnTo>
                          <a:pt x="145882" y="145882"/>
                        </a:lnTo>
                        <a:lnTo>
                          <a:pt x="0" y="14588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3B2C3"/>
                  </a:solidFill>
                  <a:ln w="7600" cap="flat">
                    <a:noFill/>
                    <a:bevel/>
                  </a:ln>
                </p:spPr>
              </p:sp>
            </p:grpSp>
            <p:sp>
              <p:nvSpPr>
                <p:cNvPr id="188" name="Freeform 187"/>
                <p:cNvSpPr/>
                <p:nvPr/>
              </p:nvSpPr>
              <p:spPr>
                <a:xfrm>
                  <a:off x="6832270" y="758122"/>
                  <a:ext cx="1903192" cy="716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03192" h="7169" fill="none">
                      <a:moveTo>
                        <a:pt x="1903192" y="0"/>
                      </a:move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33B2C3"/>
                  </a:solidFill>
                  <a:bevel/>
                </a:ln>
              </p:spPr>
            </p:sp>
          </p:grpSp>
        </p:grpSp>
        <p:sp>
          <p:nvSpPr>
            <p:cNvPr id="209" name="Freeform 208"/>
            <p:cNvSpPr/>
            <p:nvPr/>
          </p:nvSpPr>
          <p:spPr>
            <a:xfrm>
              <a:off x="1441267" y="3773809"/>
              <a:ext cx="74474" cy="74474"/>
            </a:xfrm>
            <a:custGeom>
              <a:avLst/>
              <a:gdLst/>
              <a:ahLst/>
              <a:cxnLst/>
              <a:rect l="0" t="0" r="0" b="0"/>
              <a:pathLst>
                <a:path w="74474" h="74474">
                  <a:moveTo>
                    <a:pt x="-433" y="37087"/>
                  </a:moveTo>
                  <a:cubicBezTo>
                    <a:pt x="-433" y="16476"/>
                    <a:pt x="16275" y="-233"/>
                    <a:pt x="36887" y="-233"/>
                  </a:cubicBezTo>
                  <a:cubicBezTo>
                    <a:pt x="57499" y="-233"/>
                    <a:pt x="74208" y="16476"/>
                    <a:pt x="74208" y="37087"/>
                  </a:cubicBezTo>
                  <a:cubicBezTo>
                    <a:pt x="74208" y="57698"/>
                    <a:pt x="57499" y="74474"/>
                    <a:pt x="36887" y="74474"/>
                  </a:cubicBezTo>
                  <a:cubicBezTo>
                    <a:pt x="16275" y="74474"/>
                    <a:pt x="-433" y="57698"/>
                    <a:pt x="-433" y="37087"/>
                  </a:cubicBezTo>
                  <a:close/>
                </a:path>
              </a:pathLst>
            </a:custGeom>
            <a:solidFill>
              <a:srgbClr val="FB9D53"/>
            </a:solidFill>
            <a:ln w="7600" cap="flat">
              <a:noFill/>
              <a:bevel/>
            </a:ln>
          </p:spPr>
        </p:sp>
        <p:grpSp>
          <p:nvGrpSpPr>
            <p:cNvPr id="210" name="Group 209"/>
            <p:cNvGrpSpPr/>
            <p:nvPr/>
          </p:nvGrpSpPr>
          <p:grpSpPr>
            <a:xfrm>
              <a:off x="1270479" y="3192801"/>
              <a:ext cx="416048" cy="618927"/>
              <a:chOff x="1270479" y="3192801"/>
              <a:chExt cx="416048" cy="618927"/>
            </a:xfrm>
          </p:grpSpPr>
          <p:sp>
            <p:nvSpPr>
              <p:cNvPr id="211" name="Freeform 210"/>
              <p:cNvSpPr/>
              <p:nvPr/>
            </p:nvSpPr>
            <p:spPr>
              <a:xfrm>
                <a:off x="1271377" y="3192801"/>
                <a:ext cx="415249" cy="618927"/>
              </a:xfrm>
              <a:custGeom>
                <a:avLst/>
                <a:gdLst/>
                <a:ahLst/>
                <a:cxnLst/>
                <a:rect l="0" t="0" r="0" b="0"/>
                <a:pathLst>
                  <a:path w="415249" h="618927">
                    <a:moveTo>
                      <a:pt x="207624" y="618927"/>
                    </a:moveTo>
                    <a:lnTo>
                      <a:pt x="380370" y="323551"/>
                    </a:lnTo>
                    <a:cubicBezTo>
                      <a:pt x="380370" y="323551"/>
                      <a:pt x="422125" y="268309"/>
                      <a:pt x="414342" y="182613"/>
                    </a:cubicBezTo>
                    <a:cubicBezTo>
                      <a:pt x="406557" y="96917"/>
                      <a:pt x="343567" y="32468"/>
                      <a:pt x="275624" y="10513"/>
                    </a:cubicBezTo>
                    <a:cubicBezTo>
                      <a:pt x="275624" y="10513"/>
                      <a:pt x="168753" y="-28440"/>
                      <a:pt x="80285" y="43091"/>
                    </a:cubicBezTo>
                    <a:cubicBezTo>
                      <a:pt x="80285" y="43091"/>
                      <a:pt x="6679" y="95500"/>
                      <a:pt x="0" y="195361"/>
                    </a:cubicBezTo>
                    <a:cubicBezTo>
                      <a:pt x="0" y="195361"/>
                      <a:pt x="-4645" y="267601"/>
                      <a:pt x="36405" y="322842"/>
                    </a:cubicBezTo>
                    <a:lnTo>
                      <a:pt x="207624" y="618927"/>
                    </a:lnTo>
                    <a:close/>
                  </a:path>
                </a:pathLst>
              </a:custGeom>
              <a:solidFill>
                <a:srgbClr val="33B2C3"/>
              </a:solidFill>
              <a:ln w="7600" cap="flat">
                <a:noFill/>
                <a:bevel/>
              </a:ln>
            </p:spPr>
          </p:sp>
          <p:sp>
            <p:nvSpPr>
              <p:cNvPr id="212" name="Freeform 211"/>
              <p:cNvSpPr/>
              <p:nvPr/>
            </p:nvSpPr>
            <p:spPr>
              <a:xfrm>
                <a:off x="1270538" y="3192801"/>
                <a:ext cx="208024" cy="618927"/>
              </a:xfrm>
              <a:custGeom>
                <a:avLst/>
                <a:gdLst/>
                <a:ahLst/>
                <a:cxnLst/>
                <a:rect l="0" t="0" r="0" b="0"/>
                <a:pathLst>
                  <a:path w="208024" h="618927">
                    <a:moveTo>
                      <a:pt x="208024" y="618927"/>
                    </a:moveTo>
                    <a:lnTo>
                      <a:pt x="208024" y="0"/>
                    </a:lnTo>
                    <a:cubicBezTo>
                      <a:pt x="163006" y="0"/>
                      <a:pt x="117539" y="13834"/>
                      <a:pt x="81152" y="43271"/>
                    </a:cubicBezTo>
                    <a:cubicBezTo>
                      <a:pt x="81152" y="43271"/>
                      <a:pt x="7628" y="95649"/>
                      <a:pt x="0" y="195451"/>
                    </a:cubicBezTo>
                    <a:cubicBezTo>
                      <a:pt x="0" y="195451"/>
                      <a:pt x="-3683" y="267648"/>
                      <a:pt x="37321" y="322857"/>
                    </a:cubicBezTo>
                    <a:lnTo>
                      <a:pt x="208024" y="618927"/>
                    </a:lnTo>
                    <a:close/>
                  </a:path>
                </a:pathLst>
              </a:custGeom>
              <a:solidFill>
                <a:srgbClr val="2F7A8E"/>
              </a:solidFill>
              <a:ln w="7600" cap="flat">
                <a:noFill/>
                <a:bevel/>
              </a:ln>
            </p:spPr>
          </p:sp>
          <p:sp>
            <p:nvSpPr>
              <p:cNvPr id="213" name="Freeform 212"/>
              <p:cNvSpPr/>
              <p:nvPr/>
            </p:nvSpPr>
            <p:spPr>
              <a:xfrm>
                <a:off x="1347341" y="3267131"/>
                <a:ext cx="263316" cy="263309"/>
              </a:xfrm>
              <a:custGeom>
                <a:avLst/>
                <a:gdLst/>
                <a:ahLst/>
                <a:cxnLst/>
                <a:rect l="0" t="0" r="0" b="0"/>
                <a:pathLst>
                  <a:path w="263316" h="263309">
                    <a:moveTo>
                      <a:pt x="0" y="131655"/>
                    </a:moveTo>
                    <a:cubicBezTo>
                      <a:pt x="0" y="58902"/>
                      <a:pt x="58937" y="0"/>
                      <a:pt x="131658" y="0"/>
                    </a:cubicBezTo>
                    <a:cubicBezTo>
                      <a:pt x="204343" y="0"/>
                      <a:pt x="263316" y="58902"/>
                      <a:pt x="263316" y="131655"/>
                    </a:cubicBezTo>
                    <a:cubicBezTo>
                      <a:pt x="263316" y="204336"/>
                      <a:pt x="204343" y="263309"/>
                      <a:pt x="131658" y="263309"/>
                    </a:cubicBezTo>
                    <a:cubicBezTo>
                      <a:pt x="58937" y="263309"/>
                      <a:pt x="0" y="204336"/>
                      <a:pt x="0" y="131655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noFill/>
                <a:bevel/>
              </a:ln>
            </p:spPr>
          </p:sp>
          <p:sp>
            <p:nvSpPr>
              <p:cNvPr id="214" name="Freeform 213"/>
              <p:cNvSpPr/>
              <p:nvPr/>
            </p:nvSpPr>
            <p:spPr>
              <a:xfrm>
                <a:off x="1347341" y="3267132"/>
                <a:ext cx="131683" cy="263418"/>
              </a:xfrm>
              <a:custGeom>
                <a:avLst/>
                <a:gdLst/>
                <a:ahLst/>
                <a:cxnLst/>
                <a:rect l="0" t="0" r="0" b="0"/>
                <a:pathLst>
                  <a:path w="131683" h="263418">
                    <a:moveTo>
                      <a:pt x="0" y="131709"/>
                    </a:moveTo>
                    <a:cubicBezTo>
                      <a:pt x="0" y="58902"/>
                      <a:pt x="58937" y="0"/>
                      <a:pt x="131683" y="0"/>
                    </a:cubicBezTo>
                    <a:cubicBezTo>
                      <a:pt x="131683" y="0"/>
                      <a:pt x="131683" y="263418"/>
                      <a:pt x="131683" y="263418"/>
                    </a:cubicBezTo>
                    <a:cubicBezTo>
                      <a:pt x="58937" y="263418"/>
                      <a:pt x="0" y="204336"/>
                      <a:pt x="0" y="131709"/>
                    </a:cubicBezTo>
                    <a:close/>
                  </a:path>
                </a:pathLst>
              </a:custGeom>
              <a:solidFill>
                <a:srgbClr val="CBCBCB"/>
              </a:solidFill>
              <a:ln w="7600" cap="flat">
                <a:noFill/>
                <a:bevel/>
              </a:ln>
            </p:spPr>
          </p:sp>
          <p:sp>
            <p:nvSpPr>
              <p:cNvPr id="215" name="Freeform 214"/>
              <p:cNvSpPr/>
              <p:nvPr/>
            </p:nvSpPr>
            <p:spPr>
              <a:xfrm>
                <a:off x="1413187" y="3332979"/>
                <a:ext cx="131618" cy="131614"/>
              </a:xfrm>
              <a:custGeom>
                <a:avLst/>
                <a:gdLst/>
                <a:ahLst/>
                <a:cxnLst/>
                <a:rect l="0" t="0" r="0" b="0"/>
                <a:pathLst>
                  <a:path w="131618" h="131614">
                    <a:moveTo>
                      <a:pt x="0" y="65807"/>
                    </a:moveTo>
                    <a:cubicBezTo>
                      <a:pt x="0" y="29442"/>
                      <a:pt x="29460" y="0"/>
                      <a:pt x="65809" y="0"/>
                    </a:cubicBezTo>
                    <a:cubicBezTo>
                      <a:pt x="102140" y="0"/>
                      <a:pt x="131618" y="29442"/>
                      <a:pt x="131618" y="65807"/>
                    </a:cubicBezTo>
                    <a:cubicBezTo>
                      <a:pt x="131618" y="102136"/>
                      <a:pt x="102140" y="131614"/>
                      <a:pt x="65809" y="131614"/>
                    </a:cubicBezTo>
                    <a:cubicBezTo>
                      <a:pt x="29460" y="131614"/>
                      <a:pt x="0" y="102136"/>
                      <a:pt x="0" y="65807"/>
                    </a:cubicBezTo>
                    <a:close/>
                  </a:path>
                </a:pathLst>
              </a:custGeom>
              <a:solidFill>
                <a:srgbClr val="33B2C3"/>
              </a:solidFill>
              <a:ln w="7600" cap="flat">
                <a:noFill/>
                <a:bevel/>
              </a:ln>
            </p:spPr>
          </p:sp>
          <p:sp>
            <p:nvSpPr>
              <p:cNvPr id="216" name="Freeform 215"/>
              <p:cNvSpPr/>
              <p:nvPr/>
            </p:nvSpPr>
            <p:spPr>
              <a:xfrm>
                <a:off x="1413187" y="3332979"/>
                <a:ext cx="65904" cy="131709"/>
              </a:xfrm>
              <a:custGeom>
                <a:avLst/>
                <a:gdLst/>
                <a:ahLst/>
                <a:cxnLst/>
                <a:rect l="0" t="0" r="0" b="0"/>
                <a:pathLst>
                  <a:path w="65904" h="131709">
                    <a:moveTo>
                      <a:pt x="0" y="65854"/>
                    </a:moveTo>
                    <a:cubicBezTo>
                      <a:pt x="0" y="29442"/>
                      <a:pt x="29460" y="0"/>
                      <a:pt x="65809" y="0"/>
                    </a:cubicBezTo>
                    <a:cubicBezTo>
                      <a:pt x="65809" y="0"/>
                      <a:pt x="65809" y="131709"/>
                      <a:pt x="65809" y="131709"/>
                    </a:cubicBezTo>
                    <a:cubicBezTo>
                      <a:pt x="29460" y="131709"/>
                      <a:pt x="0" y="102136"/>
                      <a:pt x="0" y="65854"/>
                    </a:cubicBezTo>
                    <a:close/>
                  </a:path>
                </a:pathLst>
              </a:custGeom>
              <a:solidFill>
                <a:srgbClr val="2F7A8E"/>
              </a:solidFill>
              <a:ln w="7600" cap="flat">
                <a:noFill/>
                <a:bevel/>
              </a:ln>
            </p:spPr>
          </p:sp>
        </p:grpSp>
      </p:grpSp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F2CD85D1-C126-3B7D-88ED-C50740F07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roup190"/>
          <p:cNvGrpSpPr/>
          <p:nvPr/>
        </p:nvGrpSpPr>
        <p:grpSpPr>
          <a:xfrm>
            <a:off x="1932530" y="476707"/>
            <a:ext cx="8326940" cy="4986621"/>
            <a:chOff x="408530" y="476706"/>
            <a:chExt cx="8326940" cy="4986621"/>
          </a:xfrm>
        </p:grpSpPr>
        <p:sp>
          <p:nvSpPr>
            <p:cNvPr id="191" name="Text 191"/>
            <p:cNvSpPr txBox="1"/>
            <p:nvPr/>
          </p:nvSpPr>
          <p:spPr>
            <a:xfrm>
              <a:off x="1469764" y="4772100"/>
              <a:ext cx="4751877" cy="691227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eplace your text here!   Replace your text here!   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   Replace your text here!</a:t>
              </a:r>
            </a:p>
          </p:txBody>
        </p:sp>
        <p:grpSp>
          <p:nvGrpSpPr>
            <p:cNvPr id="704" name="Group 703"/>
            <p:cNvGrpSpPr/>
            <p:nvPr/>
          </p:nvGrpSpPr>
          <p:grpSpPr>
            <a:xfrm>
              <a:off x="2740672" y="2944857"/>
              <a:ext cx="1247038" cy="1247038"/>
              <a:chOff x="2740672" y="2944857"/>
              <a:chExt cx="1247038" cy="1247038"/>
            </a:xfrm>
          </p:grpSpPr>
          <p:sp>
            <p:nvSpPr>
              <p:cNvPr id="705" name="Freeform 704"/>
              <p:cNvSpPr/>
              <p:nvPr/>
            </p:nvSpPr>
            <p:spPr>
              <a:xfrm>
                <a:off x="2740672" y="2944857"/>
                <a:ext cx="1247038" cy="1247038"/>
              </a:xfrm>
              <a:custGeom>
                <a:avLst/>
                <a:gdLst/>
                <a:ahLst/>
                <a:cxnLst/>
                <a:rect l="0" t="0" r="0" b="0"/>
                <a:pathLst>
                  <a:path w="1247038" h="1247038">
                    <a:moveTo>
                      <a:pt x="0" y="623521"/>
                    </a:moveTo>
                    <a:cubicBezTo>
                      <a:pt x="0" y="278858"/>
                      <a:pt x="278938" y="0"/>
                      <a:pt x="623521" y="0"/>
                    </a:cubicBezTo>
                    <a:cubicBezTo>
                      <a:pt x="967708" y="0"/>
                      <a:pt x="1247038" y="278858"/>
                      <a:pt x="1247038" y="623521"/>
                    </a:cubicBezTo>
                    <a:cubicBezTo>
                      <a:pt x="1247038" y="967624"/>
                      <a:pt x="967708" y="1247038"/>
                      <a:pt x="623521" y="1247038"/>
                    </a:cubicBezTo>
                    <a:cubicBezTo>
                      <a:pt x="278938" y="1247038"/>
                      <a:pt x="0" y="967624"/>
                      <a:pt x="0" y="623521"/>
                    </a:cubicBezTo>
                    <a:close/>
                  </a:path>
                </a:pathLst>
              </a:custGeom>
              <a:noFill/>
              <a:ln w="2500" cap="flat">
                <a:solidFill>
                  <a:srgbClr val="2F7A8E"/>
                </a:solidFill>
                <a:bevel/>
              </a:ln>
            </p:spPr>
          </p:sp>
          <p:sp>
            <p:nvSpPr>
              <p:cNvPr id="706" name="Freeform 705"/>
              <p:cNvSpPr/>
              <p:nvPr/>
            </p:nvSpPr>
            <p:spPr>
              <a:xfrm>
                <a:off x="2801966" y="3006151"/>
                <a:ext cx="1124450" cy="1124450"/>
              </a:xfrm>
              <a:custGeom>
                <a:avLst/>
                <a:gdLst/>
                <a:ahLst/>
                <a:cxnLst/>
                <a:rect l="0" t="0" r="0" b="0"/>
                <a:pathLst>
                  <a:path w="1124450" h="1124450">
                    <a:moveTo>
                      <a:pt x="0" y="562227"/>
                    </a:moveTo>
                    <a:cubicBezTo>
                      <a:pt x="0" y="251718"/>
                      <a:pt x="251479" y="0"/>
                      <a:pt x="562227" y="0"/>
                    </a:cubicBezTo>
                    <a:cubicBezTo>
                      <a:pt x="872495" y="0"/>
                      <a:pt x="1124450" y="251718"/>
                      <a:pt x="1124450" y="562227"/>
                    </a:cubicBezTo>
                    <a:cubicBezTo>
                      <a:pt x="1124450" y="872738"/>
                      <a:pt x="872495" y="1124450"/>
                      <a:pt x="562227" y="1124450"/>
                    </a:cubicBezTo>
                    <a:cubicBezTo>
                      <a:pt x="251479" y="1124450"/>
                      <a:pt x="0" y="872738"/>
                      <a:pt x="0" y="562227"/>
                    </a:cubicBezTo>
                    <a:close/>
                  </a:path>
                </a:pathLst>
              </a:custGeom>
              <a:solidFill>
                <a:srgbClr val="2F7A8E"/>
              </a:solidFill>
              <a:ln w="2500" cap="flat">
                <a:solidFill>
                  <a:srgbClr val="2F7A8E"/>
                </a:solidFill>
                <a:bevel/>
              </a:ln>
            </p:spPr>
          </p:sp>
        </p:grpSp>
        <p:grpSp>
          <p:nvGrpSpPr>
            <p:cNvPr id="707" name="Group 706"/>
            <p:cNvGrpSpPr/>
            <p:nvPr/>
          </p:nvGrpSpPr>
          <p:grpSpPr>
            <a:xfrm>
              <a:off x="1469770" y="1459057"/>
              <a:ext cx="1068286" cy="1068286"/>
              <a:chOff x="1469770" y="1459057"/>
              <a:chExt cx="1068286" cy="1068286"/>
            </a:xfrm>
          </p:grpSpPr>
          <p:sp>
            <p:nvSpPr>
              <p:cNvPr id="708" name="Freeform 707"/>
              <p:cNvSpPr/>
              <p:nvPr/>
            </p:nvSpPr>
            <p:spPr>
              <a:xfrm>
                <a:off x="1469770" y="1459057"/>
                <a:ext cx="1068286" cy="1068286"/>
              </a:xfrm>
              <a:custGeom>
                <a:avLst/>
                <a:gdLst/>
                <a:ahLst/>
                <a:cxnLst/>
                <a:rect l="0" t="0" r="0" b="0"/>
                <a:pathLst>
                  <a:path w="1068286" h="1068286">
                    <a:moveTo>
                      <a:pt x="0" y="534145"/>
                    </a:moveTo>
                    <a:cubicBezTo>
                      <a:pt x="0" y="238887"/>
                      <a:pt x="238955" y="0"/>
                      <a:pt x="534145" y="0"/>
                    </a:cubicBezTo>
                    <a:cubicBezTo>
                      <a:pt x="828993" y="0"/>
                      <a:pt x="1068286" y="238887"/>
                      <a:pt x="1068286" y="534145"/>
                    </a:cubicBezTo>
                    <a:cubicBezTo>
                      <a:pt x="1068286" y="828924"/>
                      <a:pt x="828993" y="1068286"/>
                      <a:pt x="534145" y="1068286"/>
                    </a:cubicBezTo>
                    <a:cubicBezTo>
                      <a:pt x="238955" y="1068286"/>
                      <a:pt x="0" y="828924"/>
                      <a:pt x="0" y="534145"/>
                    </a:cubicBezTo>
                    <a:close/>
                  </a:path>
                </a:pathLst>
              </a:custGeom>
              <a:noFill/>
              <a:ln w="7600" cap="flat">
                <a:solidFill>
                  <a:srgbClr val="FC5C57"/>
                </a:solidFill>
                <a:bevel/>
              </a:ln>
            </p:spPr>
          </p:sp>
          <p:sp>
            <p:nvSpPr>
              <p:cNvPr id="709" name="Freeform 708"/>
              <p:cNvSpPr/>
              <p:nvPr/>
            </p:nvSpPr>
            <p:spPr>
              <a:xfrm>
                <a:off x="1522277" y="1511564"/>
                <a:ext cx="963277" cy="963277"/>
              </a:xfrm>
              <a:custGeom>
                <a:avLst/>
                <a:gdLst/>
                <a:ahLst/>
                <a:cxnLst/>
                <a:rect l="0" t="0" r="0" b="0"/>
                <a:pathLst>
                  <a:path w="963277" h="963277">
                    <a:moveTo>
                      <a:pt x="0" y="481637"/>
                    </a:moveTo>
                    <a:cubicBezTo>
                      <a:pt x="0" y="215636"/>
                      <a:pt x="215431" y="0"/>
                      <a:pt x="481637" y="0"/>
                    </a:cubicBezTo>
                    <a:cubicBezTo>
                      <a:pt x="747433" y="0"/>
                      <a:pt x="963277" y="215636"/>
                      <a:pt x="963277" y="481637"/>
                    </a:cubicBezTo>
                    <a:cubicBezTo>
                      <a:pt x="963277" y="747637"/>
                      <a:pt x="747433" y="963277"/>
                      <a:pt x="481637" y="963277"/>
                    </a:cubicBezTo>
                    <a:cubicBezTo>
                      <a:pt x="215431" y="963277"/>
                      <a:pt x="0" y="747637"/>
                      <a:pt x="0" y="481637"/>
                    </a:cubicBezTo>
                    <a:close/>
                  </a:path>
                </a:pathLst>
              </a:custGeom>
              <a:solidFill>
                <a:srgbClr val="FC5C57"/>
              </a:solidFill>
              <a:ln w="7600" cap="flat">
                <a:solidFill>
                  <a:srgbClr val="FC5C57"/>
                </a:solidFill>
                <a:bevel/>
              </a:ln>
            </p:spPr>
          </p:sp>
        </p:grpSp>
        <p:grpSp>
          <p:nvGrpSpPr>
            <p:cNvPr id="710" name="Group 709"/>
            <p:cNvGrpSpPr/>
            <p:nvPr/>
          </p:nvGrpSpPr>
          <p:grpSpPr>
            <a:xfrm>
              <a:off x="6026397" y="2979932"/>
              <a:ext cx="1949666" cy="1950122"/>
              <a:chOff x="6026397" y="2979932"/>
              <a:chExt cx="1949666" cy="1950122"/>
            </a:xfrm>
          </p:grpSpPr>
          <p:sp>
            <p:nvSpPr>
              <p:cNvPr id="711" name="Freeform 710"/>
              <p:cNvSpPr/>
              <p:nvPr/>
            </p:nvSpPr>
            <p:spPr>
              <a:xfrm>
                <a:off x="6026397" y="2979932"/>
                <a:ext cx="1949666" cy="1950122"/>
              </a:xfrm>
              <a:custGeom>
                <a:avLst/>
                <a:gdLst/>
                <a:ahLst/>
                <a:cxnLst/>
                <a:rect l="0" t="0" r="0" b="0"/>
                <a:pathLst>
                  <a:path w="1949666" h="1950122">
                    <a:moveTo>
                      <a:pt x="0" y="975057"/>
                    </a:moveTo>
                    <a:cubicBezTo>
                      <a:pt x="0" y="436078"/>
                      <a:pt x="436102" y="0"/>
                      <a:pt x="974837" y="0"/>
                    </a:cubicBezTo>
                    <a:cubicBezTo>
                      <a:pt x="1512940" y="0"/>
                      <a:pt x="1949666" y="436078"/>
                      <a:pt x="1949666" y="975057"/>
                    </a:cubicBezTo>
                    <a:cubicBezTo>
                      <a:pt x="1949666" y="1513168"/>
                      <a:pt x="1512940" y="1950122"/>
                      <a:pt x="974837" y="1950122"/>
                    </a:cubicBezTo>
                    <a:cubicBezTo>
                      <a:pt x="436102" y="1950122"/>
                      <a:pt x="0" y="1513168"/>
                      <a:pt x="0" y="975057"/>
                    </a:cubicBezTo>
                    <a:close/>
                  </a:path>
                </a:pathLst>
              </a:custGeom>
              <a:noFill/>
              <a:ln w="2500" cap="flat">
                <a:solidFill>
                  <a:srgbClr val="33B2C3"/>
                </a:solidFill>
                <a:bevel/>
              </a:ln>
            </p:spPr>
          </p:sp>
          <p:sp>
            <p:nvSpPr>
              <p:cNvPr id="712" name="Freeform 711"/>
              <p:cNvSpPr/>
              <p:nvPr/>
            </p:nvSpPr>
            <p:spPr>
              <a:xfrm>
                <a:off x="6100216" y="3053971"/>
                <a:ext cx="1802036" cy="1802044"/>
              </a:xfrm>
              <a:custGeom>
                <a:avLst/>
                <a:gdLst/>
                <a:ahLst/>
                <a:cxnLst/>
                <a:rect l="0" t="0" r="0" b="0"/>
                <a:pathLst>
                  <a:path w="1802036" h="1802044">
                    <a:moveTo>
                      <a:pt x="0" y="901018"/>
                    </a:moveTo>
                    <a:cubicBezTo>
                      <a:pt x="0" y="403401"/>
                      <a:pt x="403017" y="0"/>
                      <a:pt x="901018" y="0"/>
                    </a:cubicBezTo>
                    <a:cubicBezTo>
                      <a:pt x="1398256" y="0"/>
                      <a:pt x="1802036" y="403401"/>
                      <a:pt x="1802036" y="901018"/>
                    </a:cubicBezTo>
                    <a:cubicBezTo>
                      <a:pt x="1802036" y="1398643"/>
                      <a:pt x="1398256" y="1802044"/>
                      <a:pt x="901018" y="1802044"/>
                    </a:cubicBezTo>
                    <a:cubicBezTo>
                      <a:pt x="403017" y="1802044"/>
                      <a:pt x="0" y="1398643"/>
                      <a:pt x="0" y="901018"/>
                    </a:cubicBezTo>
                    <a:close/>
                  </a:path>
                </a:pathLst>
              </a:custGeom>
              <a:solidFill>
                <a:srgbClr val="33B2C3"/>
              </a:solidFill>
              <a:ln w="2500" cap="flat">
                <a:solidFill>
                  <a:srgbClr val="33B2C3"/>
                </a:solidFill>
                <a:bevel/>
              </a:ln>
            </p:spPr>
          </p:sp>
        </p:grpSp>
        <p:grpSp>
          <p:nvGrpSpPr>
            <p:cNvPr id="713" name="Group 712"/>
            <p:cNvGrpSpPr/>
            <p:nvPr/>
          </p:nvGrpSpPr>
          <p:grpSpPr>
            <a:xfrm>
              <a:off x="4471232" y="1625878"/>
              <a:ext cx="1528231" cy="1528231"/>
              <a:chOff x="4471232" y="1625878"/>
              <a:chExt cx="1528231" cy="1528231"/>
            </a:xfrm>
          </p:grpSpPr>
          <p:sp>
            <p:nvSpPr>
              <p:cNvPr id="714" name="Freeform 713"/>
              <p:cNvSpPr/>
              <p:nvPr/>
            </p:nvSpPr>
            <p:spPr>
              <a:xfrm>
                <a:off x="4471232" y="1625878"/>
                <a:ext cx="1528231" cy="1528231"/>
              </a:xfrm>
              <a:custGeom>
                <a:avLst/>
                <a:gdLst/>
                <a:ahLst/>
                <a:cxnLst/>
                <a:rect l="0" t="0" r="0" b="0"/>
                <a:pathLst>
                  <a:path w="1528231" h="1528231">
                    <a:moveTo>
                      <a:pt x="0" y="764119"/>
                    </a:moveTo>
                    <a:cubicBezTo>
                      <a:pt x="0" y="341737"/>
                      <a:pt x="341835" y="0"/>
                      <a:pt x="764119" y="0"/>
                    </a:cubicBezTo>
                    <a:cubicBezTo>
                      <a:pt x="1185912" y="0"/>
                      <a:pt x="1528231" y="341737"/>
                      <a:pt x="1528231" y="764119"/>
                    </a:cubicBezTo>
                    <a:cubicBezTo>
                      <a:pt x="1528231" y="1185813"/>
                      <a:pt x="1185912" y="1528231"/>
                      <a:pt x="764119" y="1528231"/>
                    </a:cubicBezTo>
                    <a:cubicBezTo>
                      <a:pt x="341835" y="1528231"/>
                      <a:pt x="0" y="1185813"/>
                      <a:pt x="0" y="764119"/>
                    </a:cubicBezTo>
                    <a:close/>
                  </a:path>
                </a:pathLst>
              </a:custGeom>
              <a:noFill/>
              <a:ln w="2500" cap="flat">
                <a:solidFill>
                  <a:srgbClr val="FB9D53"/>
                </a:solidFill>
                <a:bevel/>
              </a:ln>
            </p:spPr>
          </p:sp>
          <p:sp>
            <p:nvSpPr>
              <p:cNvPr id="715" name="Freeform 714"/>
              <p:cNvSpPr/>
              <p:nvPr/>
            </p:nvSpPr>
            <p:spPr>
              <a:xfrm>
                <a:off x="4539036" y="1693682"/>
                <a:ext cx="1392632" cy="1392632"/>
              </a:xfrm>
              <a:custGeom>
                <a:avLst/>
                <a:gdLst/>
                <a:ahLst/>
                <a:cxnLst/>
                <a:rect l="0" t="0" r="0" b="0"/>
                <a:pathLst>
                  <a:path w="1392632" h="1392632">
                    <a:moveTo>
                      <a:pt x="0" y="696315"/>
                    </a:moveTo>
                    <a:cubicBezTo>
                      <a:pt x="0" y="311751"/>
                      <a:pt x="311455" y="0"/>
                      <a:pt x="696315" y="0"/>
                    </a:cubicBezTo>
                    <a:cubicBezTo>
                      <a:pt x="1080583" y="0"/>
                      <a:pt x="1392632" y="311751"/>
                      <a:pt x="1392632" y="696315"/>
                    </a:cubicBezTo>
                    <a:cubicBezTo>
                      <a:pt x="1392632" y="1080880"/>
                      <a:pt x="1080583" y="1392632"/>
                      <a:pt x="696315" y="1392632"/>
                    </a:cubicBezTo>
                    <a:cubicBezTo>
                      <a:pt x="311455" y="1392632"/>
                      <a:pt x="0" y="1080880"/>
                      <a:pt x="0" y="696315"/>
                    </a:cubicBezTo>
                    <a:close/>
                  </a:path>
                </a:pathLst>
              </a:custGeom>
              <a:solidFill>
                <a:srgbClr val="FB9D53"/>
              </a:solidFill>
              <a:ln w="2500" cap="flat">
                <a:solidFill>
                  <a:srgbClr val="FB9D53"/>
                </a:solidFill>
                <a:bevel/>
              </a:ln>
            </p:spPr>
          </p:sp>
        </p:grpSp>
        <p:sp>
          <p:nvSpPr>
            <p:cNvPr id="716" name="Freeform 715"/>
            <p:cNvSpPr/>
            <p:nvPr/>
          </p:nvSpPr>
          <p:spPr>
            <a:xfrm>
              <a:off x="1945285" y="2574212"/>
              <a:ext cx="723496" cy="1062807"/>
            </a:xfrm>
            <a:custGeom>
              <a:avLst/>
              <a:gdLst/>
              <a:ahLst/>
              <a:cxnLst/>
              <a:rect l="0" t="0" r="0" b="0"/>
              <a:pathLst>
                <a:path w="723496" h="1062807" fill="none">
                  <a:moveTo>
                    <a:pt x="14961" y="0"/>
                  </a:moveTo>
                  <a:cubicBezTo>
                    <a:pt x="14961" y="0"/>
                    <a:pt x="-166961" y="852006"/>
                    <a:pt x="723496" y="1062807"/>
                  </a:cubicBezTo>
                </a:path>
              </a:pathLst>
            </a:custGeom>
            <a:solidFill>
              <a:srgbClr val="FFFFFF"/>
            </a:solidFill>
            <a:ln w="7600" cap="flat">
              <a:solidFill>
                <a:srgbClr val="9E9F9F"/>
              </a:solidFill>
              <a:bevel/>
              <a:tailEnd type="arrow" w="med" len="med"/>
            </a:ln>
          </p:spPr>
        </p:sp>
        <p:sp>
          <p:nvSpPr>
            <p:cNvPr id="717" name="Freeform 716"/>
            <p:cNvSpPr/>
            <p:nvPr/>
          </p:nvSpPr>
          <p:spPr>
            <a:xfrm>
              <a:off x="3999975" y="3203886"/>
              <a:ext cx="1215856" cy="608598"/>
            </a:xfrm>
            <a:custGeom>
              <a:avLst/>
              <a:gdLst/>
              <a:ahLst/>
              <a:cxnLst/>
              <a:rect l="0" t="0" r="0" b="0"/>
              <a:pathLst>
                <a:path w="1215856" h="608598" fill="none">
                  <a:moveTo>
                    <a:pt x="0" y="583764"/>
                  </a:moveTo>
                  <a:cubicBezTo>
                    <a:pt x="0" y="583764"/>
                    <a:pt x="823133" y="794413"/>
                    <a:pt x="1215856" y="0"/>
                  </a:cubicBezTo>
                </a:path>
              </a:pathLst>
            </a:custGeom>
            <a:solidFill>
              <a:srgbClr val="FFFFFF"/>
            </a:solidFill>
            <a:ln w="7600" cap="flat">
              <a:solidFill>
                <a:srgbClr val="9E9F9F"/>
              </a:solidFill>
              <a:bevel/>
              <a:tailEnd type="arrow" w="med" len="med"/>
            </a:ln>
          </p:spPr>
        </p:sp>
        <p:sp>
          <p:nvSpPr>
            <p:cNvPr id="718" name="Freeform 717"/>
            <p:cNvSpPr/>
            <p:nvPr/>
          </p:nvSpPr>
          <p:spPr>
            <a:xfrm>
              <a:off x="5989144" y="2006935"/>
              <a:ext cx="1416921" cy="861734"/>
            </a:xfrm>
            <a:custGeom>
              <a:avLst/>
              <a:gdLst/>
              <a:ahLst/>
              <a:cxnLst/>
              <a:rect l="0" t="0" r="0" b="0"/>
              <a:pathLst>
                <a:path w="1416921" h="861734" fill="none">
                  <a:moveTo>
                    <a:pt x="0" y="57299"/>
                  </a:moveTo>
                  <a:cubicBezTo>
                    <a:pt x="0" y="57299"/>
                    <a:pt x="1206128" y="-320905"/>
                    <a:pt x="1416921" y="861734"/>
                  </a:cubicBezTo>
                </a:path>
              </a:pathLst>
            </a:custGeom>
            <a:solidFill>
              <a:srgbClr val="FFFFFF"/>
            </a:solidFill>
            <a:ln w="7600" cap="flat">
              <a:solidFill>
                <a:srgbClr val="9E9F9F"/>
              </a:solidFill>
              <a:bevel/>
              <a:tailEnd type="arrow" w="med" len="med"/>
            </a:ln>
          </p:spPr>
        </p:sp>
        <p:sp>
          <p:nvSpPr>
            <p:cNvPr id="192" name="Text 192"/>
            <p:cNvSpPr txBox="1"/>
            <p:nvPr/>
          </p:nvSpPr>
          <p:spPr>
            <a:xfrm>
              <a:off x="1469764" y="4317129"/>
              <a:ext cx="2001133" cy="386231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824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93" name="Text 193"/>
            <p:cNvSpPr txBox="1"/>
            <p:nvPr/>
          </p:nvSpPr>
          <p:spPr>
            <a:xfrm>
              <a:off x="1582624" y="1660454"/>
              <a:ext cx="842582" cy="66549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94" name="Text 194"/>
            <p:cNvSpPr txBox="1"/>
            <p:nvPr/>
          </p:nvSpPr>
          <p:spPr>
            <a:xfrm>
              <a:off x="2797870" y="3124273"/>
              <a:ext cx="1132643" cy="88821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95" name="Text 195"/>
            <p:cNvSpPr txBox="1"/>
            <p:nvPr/>
          </p:nvSpPr>
          <p:spPr>
            <a:xfrm>
              <a:off x="4660862" y="1975019"/>
              <a:ext cx="1148976" cy="82995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96" name="Text 196"/>
            <p:cNvSpPr txBox="1"/>
            <p:nvPr/>
          </p:nvSpPr>
          <p:spPr>
            <a:xfrm>
              <a:off x="6336590" y="3227307"/>
              <a:ext cx="1329286" cy="145536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grpSp>
          <p:nvGrpSpPr>
            <p:cNvPr id="155" name="Border"/>
            <p:cNvGrpSpPr/>
            <p:nvPr/>
          </p:nvGrpSpPr>
          <p:grpSpPr>
            <a:xfrm>
              <a:off x="408530" y="476706"/>
              <a:ext cx="8326940" cy="598678"/>
              <a:chOff x="408530" y="476706"/>
              <a:chExt cx="8326940" cy="598678"/>
            </a:xfrm>
          </p:grpSpPr>
          <p:sp>
            <p:nvSpPr>
              <p:cNvPr id="197" name="Text 197"/>
              <p:cNvSpPr txBox="1"/>
              <p:nvPr/>
            </p:nvSpPr>
            <p:spPr>
              <a:xfrm>
                <a:off x="3240336" y="505381"/>
                <a:ext cx="2663321" cy="57000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2432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Add Your Title Here</a:t>
                </a:r>
              </a:p>
            </p:txBody>
          </p:sp>
          <p:grpSp>
            <p:nvGrpSpPr>
              <p:cNvPr id="161" name="Group 160"/>
              <p:cNvGrpSpPr/>
              <p:nvPr/>
            </p:nvGrpSpPr>
            <p:grpSpPr>
              <a:xfrm>
                <a:off x="408530" y="476706"/>
                <a:ext cx="2663770" cy="570002"/>
                <a:chOff x="408530" y="476706"/>
                <a:chExt cx="2663770" cy="570002"/>
              </a:xfrm>
            </p:grpSpPr>
            <p:grpSp>
              <p:nvGrpSpPr>
                <p:cNvPr id="162" name="Group 161"/>
                <p:cNvGrpSpPr/>
                <p:nvPr/>
              </p:nvGrpSpPr>
              <p:grpSpPr>
                <a:xfrm>
                  <a:off x="2286311" y="476706"/>
                  <a:ext cx="785984" cy="570002"/>
                  <a:chOff x="2286311" y="476706"/>
                  <a:chExt cx="785984" cy="570002"/>
                </a:xfrm>
              </p:grpSpPr>
              <p:sp>
                <p:nvSpPr>
                  <p:cNvPr id="163" name="Freeform 162"/>
                  <p:cNvSpPr/>
                  <p:nvPr/>
                </p:nvSpPr>
                <p:spPr>
                  <a:xfrm rot="-2700000">
                    <a:off x="2569639" y="562435"/>
                    <a:ext cx="398542" cy="398542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98542" h="398542">
                        <a:moveTo>
                          <a:pt x="0" y="0"/>
                        </a:moveTo>
                        <a:lnTo>
                          <a:pt x="398542" y="0"/>
                        </a:lnTo>
                        <a:lnTo>
                          <a:pt x="398542" y="398542"/>
                        </a:lnTo>
                        <a:lnTo>
                          <a:pt x="0" y="39854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3B2C3"/>
                  </a:solidFill>
                  <a:ln w="7600" cap="flat">
                    <a:noFill/>
                    <a:bevel/>
                  </a:ln>
                </p:spPr>
              </p:sp>
              <p:grpSp>
                <p:nvGrpSpPr>
                  <p:cNvPr id="164" name="Group 163"/>
                  <p:cNvGrpSpPr/>
                  <p:nvPr/>
                </p:nvGrpSpPr>
                <p:grpSpPr>
                  <a:xfrm>
                    <a:off x="2350719" y="580431"/>
                    <a:ext cx="354439" cy="362550"/>
                    <a:chOff x="2350719" y="580431"/>
                    <a:chExt cx="354439" cy="362550"/>
                  </a:xfrm>
                </p:grpSpPr>
                <p:sp>
                  <p:nvSpPr>
                    <p:cNvPr id="165" name="Freeform 164"/>
                    <p:cNvSpPr/>
                    <p:nvPr/>
                  </p:nvSpPr>
                  <p:spPr>
                    <a:xfrm>
                      <a:off x="2350719" y="580431"/>
                      <a:ext cx="354439" cy="3625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54439" h="362550" fill="none">
                          <a:moveTo>
                            <a:pt x="0" y="0"/>
                          </a:moveTo>
                          <a:lnTo>
                            <a:pt x="354439" y="36255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66" name="Freeform 165"/>
                    <p:cNvSpPr/>
                    <p:nvPr/>
                  </p:nvSpPr>
                  <p:spPr>
                    <a:xfrm flipH="1">
                      <a:off x="2350719" y="580431"/>
                      <a:ext cx="354439" cy="3625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54439" h="362550" fill="none">
                          <a:moveTo>
                            <a:pt x="0" y="0"/>
                          </a:moveTo>
                          <a:lnTo>
                            <a:pt x="354439" y="36255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</p:grpSp>
              <p:sp>
                <p:nvSpPr>
                  <p:cNvPr id="167" name="Freeform 166"/>
                  <p:cNvSpPr/>
                  <p:nvPr/>
                </p:nvSpPr>
                <p:spPr>
                  <a:xfrm>
                    <a:off x="2459915" y="511357"/>
                    <a:ext cx="245916" cy="5007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5916" h="500700" fill="none">
                        <a:moveTo>
                          <a:pt x="245916" y="0"/>
                        </a:moveTo>
                        <a:lnTo>
                          <a:pt x="0" y="251545"/>
                        </a:lnTo>
                        <a:lnTo>
                          <a:pt x="245916" y="50070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  <p:sp>
                <p:nvSpPr>
                  <p:cNvPr id="168" name="Freeform 167"/>
                  <p:cNvSpPr/>
                  <p:nvPr/>
                </p:nvSpPr>
                <p:spPr>
                  <a:xfrm flipH="1">
                    <a:off x="2826380" y="511357"/>
                    <a:ext cx="245916" cy="5007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5916" h="500700" fill="none">
                        <a:moveTo>
                          <a:pt x="245916" y="0"/>
                        </a:moveTo>
                        <a:lnTo>
                          <a:pt x="0" y="251545"/>
                        </a:lnTo>
                        <a:lnTo>
                          <a:pt x="245916" y="50070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  <p:sp>
                <p:nvSpPr>
                  <p:cNvPr id="169" name="Freeform 168"/>
                  <p:cNvSpPr/>
                  <p:nvPr/>
                </p:nvSpPr>
                <p:spPr>
                  <a:xfrm rot="-2700000">
                    <a:off x="2315358" y="688766"/>
                    <a:ext cx="145882" cy="145882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5882" h="145882">
                        <a:moveTo>
                          <a:pt x="0" y="0"/>
                        </a:moveTo>
                        <a:lnTo>
                          <a:pt x="145882" y="0"/>
                        </a:lnTo>
                        <a:lnTo>
                          <a:pt x="145882" y="145882"/>
                        </a:lnTo>
                        <a:lnTo>
                          <a:pt x="0" y="14588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3B2C3"/>
                  </a:solidFill>
                  <a:ln w="7600" cap="flat">
                    <a:noFill/>
                    <a:bevel/>
                  </a:ln>
                </p:spPr>
              </p:sp>
              <p:sp>
                <p:nvSpPr>
                  <p:cNvPr id="170" name="Freeform 169"/>
                  <p:cNvSpPr/>
                  <p:nvPr/>
                </p:nvSpPr>
                <p:spPr>
                  <a:xfrm flipH="1">
                    <a:off x="2833609" y="586811"/>
                    <a:ext cx="171799" cy="349791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71799" h="349791" fill="none">
                        <a:moveTo>
                          <a:pt x="171799" y="0"/>
                        </a:moveTo>
                        <a:lnTo>
                          <a:pt x="0" y="175730"/>
                        </a:lnTo>
                        <a:lnTo>
                          <a:pt x="171799" y="349791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71" name="Freeform 170"/>
                  <p:cNvSpPr/>
                  <p:nvPr/>
                </p:nvSpPr>
                <p:spPr>
                  <a:xfrm>
                    <a:off x="2526144" y="586811"/>
                    <a:ext cx="171799" cy="349791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71799" h="349791" fill="none">
                        <a:moveTo>
                          <a:pt x="171799" y="0"/>
                        </a:moveTo>
                        <a:lnTo>
                          <a:pt x="0" y="175730"/>
                        </a:lnTo>
                        <a:lnTo>
                          <a:pt x="171799" y="349791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72" name="Freeform 171"/>
                  <p:cNvSpPr/>
                  <p:nvPr/>
                </p:nvSpPr>
                <p:spPr>
                  <a:xfrm rot="-2700000">
                    <a:off x="2728960" y="533312"/>
                    <a:ext cx="79900" cy="799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9900" h="79900">
                        <a:moveTo>
                          <a:pt x="0" y="0"/>
                        </a:moveTo>
                        <a:lnTo>
                          <a:pt x="79900" y="0"/>
                        </a:lnTo>
                        <a:lnTo>
                          <a:pt x="79900" y="79900"/>
                        </a:lnTo>
                        <a:lnTo>
                          <a:pt x="0" y="799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73" name="Freeform 172"/>
                  <p:cNvSpPr/>
                  <p:nvPr/>
                </p:nvSpPr>
                <p:spPr>
                  <a:xfrm rot="-2700000">
                    <a:off x="2728960" y="910991"/>
                    <a:ext cx="79900" cy="799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9900" h="79900">
                        <a:moveTo>
                          <a:pt x="0" y="0"/>
                        </a:moveTo>
                        <a:lnTo>
                          <a:pt x="79900" y="0"/>
                        </a:lnTo>
                        <a:lnTo>
                          <a:pt x="79900" y="79900"/>
                        </a:lnTo>
                        <a:lnTo>
                          <a:pt x="0" y="799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</p:grpSp>
            <p:sp>
              <p:nvSpPr>
                <p:cNvPr id="174" name="Freeform 173"/>
                <p:cNvSpPr/>
                <p:nvPr/>
              </p:nvSpPr>
              <p:spPr>
                <a:xfrm>
                  <a:off x="408530" y="758122"/>
                  <a:ext cx="1891427" cy="716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91427" h="7169" fill="none">
                      <a:moveTo>
                        <a:pt x="1891427" y="0"/>
                      </a:move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33B2C3"/>
                  </a:solidFill>
                  <a:bevel/>
                </a:ln>
              </p:spPr>
            </p:sp>
          </p:grpSp>
          <p:grpSp>
            <p:nvGrpSpPr>
              <p:cNvPr id="175" name="Group 174"/>
              <p:cNvGrpSpPr/>
              <p:nvPr/>
            </p:nvGrpSpPr>
            <p:grpSpPr>
              <a:xfrm>
                <a:off x="6065537" y="476706"/>
                <a:ext cx="2669933" cy="570002"/>
                <a:chOff x="6065537" y="476706"/>
                <a:chExt cx="2669933" cy="570002"/>
              </a:xfrm>
            </p:grpSpPr>
            <p:grpSp>
              <p:nvGrpSpPr>
                <p:cNvPr id="176" name="Group 175"/>
                <p:cNvGrpSpPr/>
                <p:nvPr/>
              </p:nvGrpSpPr>
              <p:grpSpPr>
                <a:xfrm>
                  <a:off x="6065537" y="476706"/>
                  <a:ext cx="791593" cy="570002"/>
                  <a:chOff x="6065537" y="476706"/>
                  <a:chExt cx="791593" cy="570002"/>
                </a:xfrm>
              </p:grpSpPr>
              <p:sp>
                <p:nvSpPr>
                  <p:cNvPr id="177" name="Freeform 176"/>
                  <p:cNvSpPr/>
                  <p:nvPr/>
                </p:nvSpPr>
                <p:spPr>
                  <a:xfrm rot="-2700000">
                    <a:off x="6175260" y="562435"/>
                    <a:ext cx="398542" cy="398542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98542" h="398542">
                        <a:moveTo>
                          <a:pt x="0" y="0"/>
                        </a:moveTo>
                        <a:lnTo>
                          <a:pt x="398542" y="0"/>
                        </a:lnTo>
                        <a:lnTo>
                          <a:pt x="398542" y="398542"/>
                        </a:lnTo>
                        <a:lnTo>
                          <a:pt x="0" y="39854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3B2C3"/>
                  </a:solidFill>
                  <a:ln w="7600" cap="flat">
                    <a:noFill/>
                    <a:bevel/>
                  </a:ln>
                </p:spPr>
              </p:sp>
              <p:grpSp>
                <p:nvGrpSpPr>
                  <p:cNvPr id="178" name="Group 177"/>
                  <p:cNvGrpSpPr/>
                  <p:nvPr/>
                </p:nvGrpSpPr>
                <p:grpSpPr>
                  <a:xfrm>
                    <a:off x="6446018" y="580431"/>
                    <a:ext cx="354439" cy="362551"/>
                    <a:chOff x="6446018" y="580431"/>
                    <a:chExt cx="354439" cy="362551"/>
                  </a:xfrm>
                </p:grpSpPr>
                <p:sp>
                  <p:nvSpPr>
                    <p:cNvPr id="179" name="Freeform 178"/>
                    <p:cNvSpPr/>
                    <p:nvPr/>
                  </p:nvSpPr>
                  <p:spPr>
                    <a:xfrm>
                      <a:off x="6446018" y="580431"/>
                      <a:ext cx="354439" cy="36255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54439" h="362551" fill="none">
                          <a:moveTo>
                            <a:pt x="0" y="0"/>
                          </a:moveTo>
                          <a:lnTo>
                            <a:pt x="354439" y="36255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80" name="Freeform 179"/>
                    <p:cNvSpPr/>
                    <p:nvPr/>
                  </p:nvSpPr>
                  <p:spPr>
                    <a:xfrm flipH="1">
                      <a:off x="6446018" y="580431"/>
                      <a:ext cx="354439" cy="36255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54439" h="362551" fill="none">
                          <a:moveTo>
                            <a:pt x="0" y="0"/>
                          </a:moveTo>
                          <a:lnTo>
                            <a:pt x="354439" y="36255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</p:grpSp>
              <p:sp>
                <p:nvSpPr>
                  <p:cNvPr id="181" name="Freeform 180"/>
                  <p:cNvSpPr/>
                  <p:nvPr/>
                </p:nvSpPr>
                <p:spPr>
                  <a:xfrm>
                    <a:off x="6065537" y="511356"/>
                    <a:ext cx="245916" cy="500701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5916" h="500701" fill="none">
                        <a:moveTo>
                          <a:pt x="245916" y="0"/>
                        </a:moveTo>
                        <a:lnTo>
                          <a:pt x="0" y="251546"/>
                        </a:lnTo>
                        <a:lnTo>
                          <a:pt x="245916" y="500701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  <p:sp>
                <p:nvSpPr>
                  <p:cNvPr id="182" name="Freeform 181"/>
                  <p:cNvSpPr/>
                  <p:nvPr/>
                </p:nvSpPr>
                <p:spPr>
                  <a:xfrm flipH="1">
                    <a:off x="6432000" y="511356"/>
                    <a:ext cx="245916" cy="500701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5916" h="500701" fill="none">
                        <a:moveTo>
                          <a:pt x="245916" y="0"/>
                        </a:moveTo>
                        <a:lnTo>
                          <a:pt x="0" y="251546"/>
                        </a:lnTo>
                        <a:lnTo>
                          <a:pt x="245916" y="500701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  <p:sp>
                <p:nvSpPr>
                  <p:cNvPr id="183" name="Freeform 182"/>
                  <p:cNvSpPr/>
                  <p:nvPr/>
                </p:nvSpPr>
                <p:spPr>
                  <a:xfrm flipH="1">
                    <a:off x="6439230" y="586811"/>
                    <a:ext cx="171798" cy="349792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71798" h="349792" fill="none">
                        <a:moveTo>
                          <a:pt x="171798" y="0"/>
                        </a:moveTo>
                        <a:lnTo>
                          <a:pt x="0" y="175731"/>
                        </a:lnTo>
                        <a:lnTo>
                          <a:pt x="171798" y="349792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84" name="Freeform 183"/>
                  <p:cNvSpPr/>
                  <p:nvPr/>
                </p:nvSpPr>
                <p:spPr>
                  <a:xfrm>
                    <a:off x="6131765" y="586811"/>
                    <a:ext cx="171798" cy="349792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71798" h="349792" fill="none">
                        <a:moveTo>
                          <a:pt x="171798" y="0"/>
                        </a:moveTo>
                        <a:lnTo>
                          <a:pt x="0" y="175731"/>
                        </a:lnTo>
                        <a:lnTo>
                          <a:pt x="171798" y="349792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85" name="Freeform 184"/>
                  <p:cNvSpPr/>
                  <p:nvPr/>
                </p:nvSpPr>
                <p:spPr>
                  <a:xfrm rot="-2700000">
                    <a:off x="6334581" y="533312"/>
                    <a:ext cx="79900" cy="79901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9900" h="79901">
                        <a:moveTo>
                          <a:pt x="0" y="0"/>
                        </a:moveTo>
                        <a:lnTo>
                          <a:pt x="79900" y="0"/>
                        </a:lnTo>
                        <a:lnTo>
                          <a:pt x="79900" y="79901"/>
                        </a:lnTo>
                        <a:lnTo>
                          <a:pt x="0" y="7990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86" name="Freeform 185"/>
                  <p:cNvSpPr/>
                  <p:nvPr/>
                </p:nvSpPr>
                <p:spPr>
                  <a:xfrm rot="-2700000">
                    <a:off x="6334582" y="910991"/>
                    <a:ext cx="79900" cy="799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9900" h="79900">
                        <a:moveTo>
                          <a:pt x="0" y="0"/>
                        </a:moveTo>
                        <a:lnTo>
                          <a:pt x="79900" y="0"/>
                        </a:lnTo>
                        <a:lnTo>
                          <a:pt x="79900" y="79900"/>
                        </a:lnTo>
                        <a:lnTo>
                          <a:pt x="0" y="799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7600" cap="flat">
                    <a:solidFill>
                      <a:srgbClr val="FFFFFF"/>
                    </a:solidFill>
                    <a:bevel/>
                  </a:ln>
                </p:spPr>
              </p:sp>
              <p:sp>
                <p:nvSpPr>
                  <p:cNvPr id="187" name="Freeform 186"/>
                  <p:cNvSpPr/>
                  <p:nvPr/>
                </p:nvSpPr>
                <p:spPr>
                  <a:xfrm rot="-2700000">
                    <a:off x="6682200" y="688766"/>
                    <a:ext cx="145882" cy="145882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5882" h="145882">
                        <a:moveTo>
                          <a:pt x="0" y="0"/>
                        </a:moveTo>
                        <a:lnTo>
                          <a:pt x="145882" y="0"/>
                        </a:lnTo>
                        <a:lnTo>
                          <a:pt x="145882" y="145882"/>
                        </a:lnTo>
                        <a:lnTo>
                          <a:pt x="0" y="14588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3B2C3"/>
                  </a:solidFill>
                  <a:ln w="7600" cap="flat">
                    <a:noFill/>
                    <a:bevel/>
                  </a:ln>
                </p:spPr>
              </p:sp>
            </p:grpSp>
            <p:sp>
              <p:nvSpPr>
                <p:cNvPr id="188" name="Freeform 187"/>
                <p:cNvSpPr/>
                <p:nvPr/>
              </p:nvSpPr>
              <p:spPr>
                <a:xfrm>
                  <a:off x="6832270" y="758122"/>
                  <a:ext cx="1903192" cy="716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03192" h="7169" fill="none">
                      <a:moveTo>
                        <a:pt x="1903192" y="0"/>
                      </a:move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33B2C3"/>
                  </a:solidFill>
                  <a:bevel/>
                </a:ln>
              </p:spPr>
            </p:sp>
          </p:grp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87C5D24D-B56B-18D3-E9C0-59D4BEBC4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" name="Group175"/>
          <p:cNvGrpSpPr/>
          <p:nvPr/>
        </p:nvGrpSpPr>
        <p:grpSpPr>
          <a:xfrm>
            <a:off x="1932530" y="478299"/>
            <a:ext cx="8326940" cy="4804933"/>
            <a:chOff x="408530" y="478298"/>
            <a:chExt cx="8326940" cy="4804933"/>
          </a:xfrm>
        </p:grpSpPr>
        <p:grpSp>
          <p:nvGrpSpPr>
            <p:cNvPr id="724" name="Group 723"/>
            <p:cNvGrpSpPr/>
            <p:nvPr/>
          </p:nvGrpSpPr>
          <p:grpSpPr>
            <a:xfrm>
              <a:off x="1341422" y="1714197"/>
              <a:ext cx="3266229" cy="596032"/>
              <a:chOff x="1341422" y="1714197"/>
              <a:chExt cx="3266229" cy="596032"/>
            </a:xfrm>
          </p:grpSpPr>
          <p:sp>
            <p:nvSpPr>
              <p:cNvPr id="725" name="Freeform 724"/>
              <p:cNvSpPr/>
              <p:nvPr/>
            </p:nvSpPr>
            <p:spPr>
              <a:xfrm>
                <a:off x="1374080" y="1780422"/>
                <a:ext cx="3233580" cy="529801"/>
              </a:xfrm>
              <a:custGeom>
                <a:avLst/>
                <a:gdLst/>
                <a:ahLst/>
                <a:cxnLst/>
                <a:rect l="0" t="0" r="0" b="0"/>
                <a:pathLst>
                  <a:path w="3233580" h="529801">
                    <a:moveTo>
                      <a:pt x="0" y="0"/>
                    </a:moveTo>
                    <a:lnTo>
                      <a:pt x="3233580" y="0"/>
                    </a:lnTo>
                    <a:lnTo>
                      <a:pt x="3233580" y="529801"/>
                    </a:lnTo>
                    <a:lnTo>
                      <a:pt x="323031" y="5298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5C57"/>
              </a:solidFill>
              <a:ln w="7600" cap="flat">
                <a:solidFill>
                  <a:srgbClr val="FC5C57"/>
                </a:solidFill>
                <a:bevel/>
              </a:ln>
            </p:spPr>
          </p:sp>
          <p:sp>
            <p:nvSpPr>
              <p:cNvPr id="726" name="Freeform 725"/>
              <p:cNvSpPr/>
              <p:nvPr/>
            </p:nvSpPr>
            <p:spPr>
              <a:xfrm flipH="1">
                <a:off x="1341423" y="1714197"/>
                <a:ext cx="649575" cy="596032"/>
              </a:xfrm>
              <a:custGeom>
                <a:avLst/>
                <a:gdLst/>
                <a:ahLst/>
                <a:cxnLst/>
                <a:rect l="0" t="0" r="0" b="0"/>
                <a:pathLst>
                  <a:path w="649575" h="596032">
                    <a:moveTo>
                      <a:pt x="0" y="0"/>
                    </a:moveTo>
                    <a:lnTo>
                      <a:pt x="326090" y="0"/>
                    </a:lnTo>
                    <a:lnTo>
                      <a:pt x="649575" y="0"/>
                    </a:lnTo>
                    <a:lnTo>
                      <a:pt x="649575" y="294213"/>
                    </a:lnTo>
                    <a:lnTo>
                      <a:pt x="327891" y="596032"/>
                    </a:lnTo>
                    <a:lnTo>
                      <a:pt x="0" y="596032"/>
                    </a:lnTo>
                    <a:lnTo>
                      <a:pt x="0" y="292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5C57"/>
              </a:solidFill>
              <a:ln w="7600" cap="flat">
                <a:solidFill>
                  <a:srgbClr val="FC5C57"/>
                </a:solidFill>
                <a:bevel/>
              </a:ln>
            </p:spPr>
          </p:sp>
        </p:grpSp>
        <p:grpSp>
          <p:nvGrpSpPr>
            <p:cNvPr id="727" name="Group 726"/>
            <p:cNvGrpSpPr/>
            <p:nvPr/>
          </p:nvGrpSpPr>
          <p:grpSpPr>
            <a:xfrm flipH="1">
              <a:off x="4657933" y="4381265"/>
              <a:ext cx="3266229" cy="596032"/>
              <a:chOff x="4657933" y="4381265"/>
              <a:chExt cx="3266229" cy="596032"/>
            </a:xfrm>
          </p:grpSpPr>
          <p:sp>
            <p:nvSpPr>
              <p:cNvPr id="728" name="Freeform 727"/>
              <p:cNvSpPr/>
              <p:nvPr/>
            </p:nvSpPr>
            <p:spPr>
              <a:xfrm>
                <a:off x="4690590" y="4447490"/>
                <a:ext cx="3233580" cy="529801"/>
              </a:xfrm>
              <a:custGeom>
                <a:avLst/>
                <a:gdLst/>
                <a:ahLst/>
                <a:cxnLst/>
                <a:rect l="0" t="0" r="0" b="0"/>
                <a:pathLst>
                  <a:path w="3233580" h="529801">
                    <a:moveTo>
                      <a:pt x="0" y="0"/>
                    </a:moveTo>
                    <a:lnTo>
                      <a:pt x="3233580" y="0"/>
                    </a:lnTo>
                    <a:lnTo>
                      <a:pt x="3233580" y="529801"/>
                    </a:lnTo>
                    <a:lnTo>
                      <a:pt x="323031" y="5298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F7A8E"/>
              </a:solidFill>
              <a:ln w="2500" cap="flat">
                <a:solidFill>
                  <a:srgbClr val="2F7A8E"/>
                </a:solidFill>
                <a:bevel/>
              </a:ln>
            </p:spPr>
          </p:sp>
          <p:sp>
            <p:nvSpPr>
              <p:cNvPr id="729" name="Freeform 728"/>
              <p:cNvSpPr/>
              <p:nvPr/>
            </p:nvSpPr>
            <p:spPr>
              <a:xfrm flipH="1">
                <a:off x="4657933" y="4381265"/>
                <a:ext cx="649575" cy="596032"/>
              </a:xfrm>
              <a:custGeom>
                <a:avLst/>
                <a:gdLst/>
                <a:ahLst/>
                <a:cxnLst/>
                <a:rect l="0" t="0" r="0" b="0"/>
                <a:pathLst>
                  <a:path w="649575" h="596032">
                    <a:moveTo>
                      <a:pt x="0" y="0"/>
                    </a:moveTo>
                    <a:lnTo>
                      <a:pt x="326090" y="0"/>
                    </a:lnTo>
                    <a:lnTo>
                      <a:pt x="649575" y="0"/>
                    </a:lnTo>
                    <a:lnTo>
                      <a:pt x="649575" y="294213"/>
                    </a:lnTo>
                    <a:lnTo>
                      <a:pt x="327891" y="596032"/>
                    </a:lnTo>
                    <a:lnTo>
                      <a:pt x="0" y="596032"/>
                    </a:lnTo>
                    <a:lnTo>
                      <a:pt x="0" y="292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F7A8E"/>
              </a:solidFill>
              <a:ln w="2500" cap="flat">
                <a:solidFill>
                  <a:srgbClr val="2F7A8E"/>
                </a:solidFill>
                <a:bevel/>
              </a:ln>
            </p:spPr>
          </p:sp>
        </p:grpSp>
        <p:grpSp>
          <p:nvGrpSpPr>
            <p:cNvPr id="730" name="Group 729"/>
            <p:cNvGrpSpPr/>
            <p:nvPr/>
          </p:nvGrpSpPr>
          <p:grpSpPr>
            <a:xfrm flipH="1">
              <a:off x="4653001" y="2614645"/>
              <a:ext cx="3266229" cy="596032"/>
              <a:chOff x="4653001" y="2614645"/>
              <a:chExt cx="3266229" cy="596032"/>
            </a:xfrm>
          </p:grpSpPr>
          <p:sp>
            <p:nvSpPr>
              <p:cNvPr id="731" name="Freeform 730"/>
              <p:cNvSpPr/>
              <p:nvPr/>
            </p:nvSpPr>
            <p:spPr>
              <a:xfrm>
                <a:off x="4685658" y="2680870"/>
                <a:ext cx="3233580" cy="529801"/>
              </a:xfrm>
              <a:custGeom>
                <a:avLst/>
                <a:gdLst/>
                <a:ahLst/>
                <a:cxnLst/>
                <a:rect l="0" t="0" r="0" b="0"/>
                <a:pathLst>
                  <a:path w="3233580" h="529801">
                    <a:moveTo>
                      <a:pt x="0" y="0"/>
                    </a:moveTo>
                    <a:lnTo>
                      <a:pt x="3233580" y="0"/>
                    </a:lnTo>
                    <a:lnTo>
                      <a:pt x="3233580" y="529801"/>
                    </a:lnTo>
                    <a:lnTo>
                      <a:pt x="323031" y="5298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B2C3"/>
              </a:solidFill>
              <a:ln w="2500" cap="flat">
                <a:solidFill>
                  <a:srgbClr val="33B2C3"/>
                </a:solidFill>
                <a:bevel/>
              </a:ln>
            </p:spPr>
          </p:sp>
          <p:sp>
            <p:nvSpPr>
              <p:cNvPr id="732" name="Freeform 731"/>
              <p:cNvSpPr/>
              <p:nvPr/>
            </p:nvSpPr>
            <p:spPr>
              <a:xfrm flipH="1">
                <a:off x="4653001" y="2614645"/>
                <a:ext cx="649575" cy="596032"/>
              </a:xfrm>
              <a:custGeom>
                <a:avLst/>
                <a:gdLst/>
                <a:ahLst/>
                <a:cxnLst/>
                <a:rect l="0" t="0" r="0" b="0"/>
                <a:pathLst>
                  <a:path w="649575" h="596032">
                    <a:moveTo>
                      <a:pt x="0" y="0"/>
                    </a:moveTo>
                    <a:lnTo>
                      <a:pt x="326090" y="0"/>
                    </a:lnTo>
                    <a:lnTo>
                      <a:pt x="649575" y="0"/>
                    </a:lnTo>
                    <a:lnTo>
                      <a:pt x="649575" y="294213"/>
                    </a:lnTo>
                    <a:lnTo>
                      <a:pt x="327891" y="596032"/>
                    </a:lnTo>
                    <a:lnTo>
                      <a:pt x="0" y="596032"/>
                    </a:lnTo>
                    <a:lnTo>
                      <a:pt x="0" y="292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B2C3"/>
              </a:solidFill>
              <a:ln w="2500" cap="flat">
                <a:solidFill>
                  <a:srgbClr val="33B2C3"/>
                </a:solidFill>
                <a:bevel/>
              </a:ln>
            </p:spPr>
          </p:sp>
        </p:grpSp>
        <p:grpSp>
          <p:nvGrpSpPr>
            <p:cNvPr id="733" name="Group 732"/>
            <p:cNvGrpSpPr/>
            <p:nvPr/>
          </p:nvGrpSpPr>
          <p:grpSpPr>
            <a:xfrm>
              <a:off x="1341422" y="3492293"/>
              <a:ext cx="3266229" cy="596032"/>
              <a:chOff x="1341422" y="3492293"/>
              <a:chExt cx="3266229" cy="596032"/>
            </a:xfrm>
          </p:grpSpPr>
          <p:sp>
            <p:nvSpPr>
              <p:cNvPr id="734" name="Freeform 733"/>
              <p:cNvSpPr/>
              <p:nvPr/>
            </p:nvSpPr>
            <p:spPr>
              <a:xfrm>
                <a:off x="1374080" y="3558518"/>
                <a:ext cx="3233580" cy="529801"/>
              </a:xfrm>
              <a:custGeom>
                <a:avLst/>
                <a:gdLst/>
                <a:ahLst/>
                <a:cxnLst/>
                <a:rect l="0" t="0" r="0" b="0"/>
                <a:pathLst>
                  <a:path w="3233580" h="529801">
                    <a:moveTo>
                      <a:pt x="0" y="0"/>
                    </a:moveTo>
                    <a:lnTo>
                      <a:pt x="3233580" y="0"/>
                    </a:lnTo>
                    <a:lnTo>
                      <a:pt x="3233580" y="529801"/>
                    </a:lnTo>
                    <a:lnTo>
                      <a:pt x="323031" y="5298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9D53"/>
              </a:solidFill>
              <a:ln w="2500" cap="flat">
                <a:solidFill>
                  <a:srgbClr val="FB9D53"/>
                </a:solidFill>
                <a:bevel/>
              </a:ln>
            </p:spPr>
          </p:sp>
          <p:sp>
            <p:nvSpPr>
              <p:cNvPr id="735" name="Freeform 734"/>
              <p:cNvSpPr/>
              <p:nvPr/>
            </p:nvSpPr>
            <p:spPr>
              <a:xfrm flipH="1">
                <a:off x="1341422" y="3492293"/>
                <a:ext cx="649575" cy="596032"/>
              </a:xfrm>
              <a:custGeom>
                <a:avLst/>
                <a:gdLst/>
                <a:ahLst/>
                <a:cxnLst/>
                <a:rect l="0" t="0" r="0" b="0"/>
                <a:pathLst>
                  <a:path w="649575" h="596032">
                    <a:moveTo>
                      <a:pt x="0" y="0"/>
                    </a:moveTo>
                    <a:lnTo>
                      <a:pt x="326090" y="0"/>
                    </a:lnTo>
                    <a:lnTo>
                      <a:pt x="649575" y="0"/>
                    </a:lnTo>
                    <a:lnTo>
                      <a:pt x="649575" y="294213"/>
                    </a:lnTo>
                    <a:lnTo>
                      <a:pt x="327891" y="596032"/>
                    </a:lnTo>
                    <a:lnTo>
                      <a:pt x="0" y="596032"/>
                    </a:lnTo>
                    <a:lnTo>
                      <a:pt x="0" y="292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9D53"/>
              </a:solidFill>
              <a:ln w="2500" cap="flat">
                <a:solidFill>
                  <a:srgbClr val="FB9D53"/>
                </a:solidFill>
                <a:bevel/>
              </a:ln>
            </p:spPr>
          </p:sp>
        </p:grpSp>
        <p:grpSp>
          <p:nvGrpSpPr>
            <p:cNvPr id="736" name="Group 735"/>
            <p:cNvGrpSpPr/>
            <p:nvPr/>
          </p:nvGrpSpPr>
          <p:grpSpPr>
            <a:xfrm>
              <a:off x="2042561" y="1929879"/>
              <a:ext cx="258519" cy="186708"/>
              <a:chOff x="2042561" y="1929879"/>
              <a:chExt cx="258519" cy="186708"/>
            </a:xfrm>
          </p:grpSpPr>
          <p:sp>
            <p:nvSpPr>
              <p:cNvPr id="737" name="Freeform 736"/>
              <p:cNvSpPr/>
              <p:nvPr/>
            </p:nvSpPr>
            <p:spPr>
              <a:xfrm>
                <a:off x="2144560" y="1929879"/>
                <a:ext cx="156521" cy="186708"/>
              </a:xfrm>
              <a:custGeom>
                <a:avLst/>
                <a:gdLst/>
                <a:ahLst/>
                <a:cxnLst/>
                <a:rect l="0" t="0" r="0" b="0"/>
                <a:pathLst>
                  <a:path w="156521" h="186708">
                    <a:moveTo>
                      <a:pt x="0" y="0"/>
                    </a:moveTo>
                    <a:lnTo>
                      <a:pt x="93103" y="93355"/>
                    </a:lnTo>
                    <a:lnTo>
                      <a:pt x="0" y="186708"/>
                    </a:lnTo>
                    <a:lnTo>
                      <a:pt x="63418" y="186708"/>
                    </a:lnTo>
                    <a:lnTo>
                      <a:pt x="156521" y="93355"/>
                    </a:lnTo>
                    <a:lnTo>
                      <a:pt x="634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  <p:sp>
            <p:nvSpPr>
              <p:cNvPr id="738" name="Freeform 737"/>
              <p:cNvSpPr/>
              <p:nvPr/>
            </p:nvSpPr>
            <p:spPr>
              <a:xfrm>
                <a:off x="2042562" y="1929879"/>
                <a:ext cx="156521" cy="186708"/>
              </a:xfrm>
              <a:custGeom>
                <a:avLst/>
                <a:gdLst/>
                <a:ahLst/>
                <a:cxnLst/>
                <a:rect l="0" t="0" r="0" b="0"/>
                <a:pathLst>
                  <a:path w="156521" h="186708">
                    <a:moveTo>
                      <a:pt x="0" y="0"/>
                    </a:moveTo>
                    <a:lnTo>
                      <a:pt x="93103" y="93355"/>
                    </a:lnTo>
                    <a:lnTo>
                      <a:pt x="0" y="186708"/>
                    </a:lnTo>
                    <a:lnTo>
                      <a:pt x="63418" y="186708"/>
                    </a:lnTo>
                    <a:lnTo>
                      <a:pt x="156521" y="93355"/>
                    </a:lnTo>
                    <a:lnTo>
                      <a:pt x="634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</p:grpSp>
        <p:sp>
          <p:nvSpPr>
            <p:cNvPr id="739" name="Freeform 738"/>
            <p:cNvSpPr/>
            <p:nvPr/>
          </p:nvSpPr>
          <p:spPr>
            <a:xfrm>
              <a:off x="1608767" y="1893973"/>
              <a:ext cx="114898" cy="258519"/>
            </a:xfrm>
            <a:custGeom>
              <a:avLst/>
              <a:gdLst/>
              <a:ahLst/>
              <a:cxnLst/>
              <a:rect l="0" t="0" r="0" b="0"/>
              <a:pathLst>
                <a:path w="114898" h="258519">
                  <a:moveTo>
                    <a:pt x="114898" y="258519"/>
                  </a:moveTo>
                  <a:lnTo>
                    <a:pt x="64644" y="258519"/>
                  </a:lnTo>
                  <a:lnTo>
                    <a:pt x="64644" y="72357"/>
                  </a:lnTo>
                  <a:cubicBezTo>
                    <a:pt x="46321" y="89229"/>
                    <a:pt x="24727" y="101698"/>
                    <a:pt x="-149" y="109765"/>
                  </a:cubicBezTo>
                  <a:lnTo>
                    <a:pt x="-149" y="64981"/>
                  </a:lnTo>
                  <a:cubicBezTo>
                    <a:pt x="12945" y="60777"/>
                    <a:pt x="27163" y="52786"/>
                    <a:pt x="42509" y="41019"/>
                  </a:cubicBezTo>
                  <a:cubicBezTo>
                    <a:pt x="57865" y="29253"/>
                    <a:pt x="68391" y="15521"/>
                    <a:pt x="74097" y="0"/>
                  </a:cubicBezTo>
                  <a:lnTo>
                    <a:pt x="114898" y="0"/>
                  </a:lnTo>
                  <a:lnTo>
                    <a:pt x="114898" y="258519"/>
                  </a:lnTo>
                  <a:close/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</p:sp>
        <p:sp>
          <p:nvSpPr>
            <p:cNvPr id="176" name="Text 176"/>
            <p:cNvSpPr txBox="1"/>
            <p:nvPr/>
          </p:nvSpPr>
          <p:spPr>
            <a:xfrm>
              <a:off x="2328427" y="1830117"/>
              <a:ext cx="2001133" cy="386231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824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grpSp>
          <p:nvGrpSpPr>
            <p:cNvPr id="741" name="Group 740"/>
            <p:cNvGrpSpPr/>
            <p:nvPr/>
          </p:nvGrpSpPr>
          <p:grpSpPr>
            <a:xfrm flipH="1">
              <a:off x="6964830" y="2819307"/>
              <a:ext cx="258519" cy="186708"/>
              <a:chOff x="6964830" y="2819307"/>
              <a:chExt cx="258519" cy="186708"/>
            </a:xfrm>
          </p:grpSpPr>
          <p:sp>
            <p:nvSpPr>
              <p:cNvPr id="742" name="Freeform 741"/>
              <p:cNvSpPr/>
              <p:nvPr/>
            </p:nvSpPr>
            <p:spPr>
              <a:xfrm>
                <a:off x="7066829" y="2819307"/>
                <a:ext cx="156521" cy="186708"/>
              </a:xfrm>
              <a:custGeom>
                <a:avLst/>
                <a:gdLst/>
                <a:ahLst/>
                <a:cxnLst/>
                <a:rect l="0" t="0" r="0" b="0"/>
                <a:pathLst>
                  <a:path w="156521" h="186708">
                    <a:moveTo>
                      <a:pt x="0" y="0"/>
                    </a:moveTo>
                    <a:lnTo>
                      <a:pt x="93103" y="93355"/>
                    </a:lnTo>
                    <a:lnTo>
                      <a:pt x="0" y="186708"/>
                    </a:lnTo>
                    <a:lnTo>
                      <a:pt x="63418" y="186708"/>
                    </a:lnTo>
                    <a:lnTo>
                      <a:pt x="156521" y="93355"/>
                    </a:lnTo>
                    <a:lnTo>
                      <a:pt x="634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  <p:sp>
            <p:nvSpPr>
              <p:cNvPr id="743" name="Freeform 742"/>
              <p:cNvSpPr/>
              <p:nvPr/>
            </p:nvSpPr>
            <p:spPr>
              <a:xfrm>
                <a:off x="6964831" y="2819307"/>
                <a:ext cx="156521" cy="186708"/>
              </a:xfrm>
              <a:custGeom>
                <a:avLst/>
                <a:gdLst/>
                <a:ahLst/>
                <a:cxnLst/>
                <a:rect l="0" t="0" r="0" b="0"/>
                <a:pathLst>
                  <a:path w="156521" h="186708">
                    <a:moveTo>
                      <a:pt x="0" y="0"/>
                    </a:moveTo>
                    <a:lnTo>
                      <a:pt x="93103" y="93355"/>
                    </a:lnTo>
                    <a:lnTo>
                      <a:pt x="0" y="186708"/>
                    </a:lnTo>
                    <a:lnTo>
                      <a:pt x="63418" y="186708"/>
                    </a:lnTo>
                    <a:lnTo>
                      <a:pt x="156521" y="93355"/>
                    </a:lnTo>
                    <a:lnTo>
                      <a:pt x="634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</p:grpSp>
        <p:sp>
          <p:nvSpPr>
            <p:cNvPr id="744" name="Freeform 743"/>
            <p:cNvSpPr/>
            <p:nvPr/>
          </p:nvSpPr>
          <p:spPr>
            <a:xfrm>
              <a:off x="7505383" y="2783401"/>
              <a:ext cx="178092" cy="258519"/>
            </a:xfrm>
            <a:custGeom>
              <a:avLst/>
              <a:gdLst/>
              <a:ahLst/>
              <a:cxnLst/>
              <a:rect l="0" t="0" r="0" b="0"/>
              <a:pathLst>
                <a:path w="178092" h="258519">
                  <a:moveTo>
                    <a:pt x="178092" y="212506"/>
                  </a:moveTo>
                  <a:lnTo>
                    <a:pt x="178092" y="258519"/>
                  </a:lnTo>
                  <a:lnTo>
                    <a:pt x="-244" y="258519"/>
                  </a:lnTo>
                  <a:cubicBezTo>
                    <a:pt x="1689" y="241023"/>
                    <a:pt x="7489" y="224613"/>
                    <a:pt x="17143" y="209092"/>
                  </a:cubicBezTo>
                  <a:cubicBezTo>
                    <a:pt x="26799" y="193583"/>
                    <a:pt x="45868" y="173001"/>
                    <a:pt x="74339" y="147350"/>
                  </a:cubicBezTo>
                  <a:cubicBezTo>
                    <a:pt x="97274" y="126637"/>
                    <a:pt x="111334" y="112586"/>
                    <a:pt x="116519" y="105199"/>
                  </a:cubicBezTo>
                  <a:cubicBezTo>
                    <a:pt x="123527" y="95024"/>
                    <a:pt x="127020" y="84959"/>
                    <a:pt x="127020" y="74992"/>
                  </a:cubicBezTo>
                  <a:cubicBezTo>
                    <a:pt x="127020" y="63993"/>
                    <a:pt x="123976" y="55541"/>
                    <a:pt x="117881" y="49625"/>
                  </a:cubicBezTo>
                  <a:cubicBezTo>
                    <a:pt x="111783" y="43720"/>
                    <a:pt x="103359" y="40756"/>
                    <a:pt x="92617" y="40745"/>
                  </a:cubicBezTo>
                  <a:cubicBezTo>
                    <a:pt x="82006" y="40756"/>
                    <a:pt x="73558" y="43862"/>
                    <a:pt x="67275" y="50064"/>
                  </a:cubicBezTo>
                  <a:cubicBezTo>
                    <a:pt x="61004" y="56277"/>
                    <a:pt x="57379" y="66573"/>
                    <a:pt x="56413" y="80963"/>
                  </a:cubicBezTo>
                  <a:lnTo>
                    <a:pt x="5731" y="76046"/>
                  </a:lnTo>
                  <a:cubicBezTo>
                    <a:pt x="8751" y="48889"/>
                    <a:pt x="18231" y="29406"/>
                    <a:pt x="34159" y="17573"/>
                  </a:cubicBezTo>
                  <a:cubicBezTo>
                    <a:pt x="50086" y="5752"/>
                    <a:pt x="69999" y="0"/>
                    <a:pt x="93891" y="0"/>
                  </a:cubicBezTo>
                  <a:cubicBezTo>
                    <a:pt x="120078" y="0"/>
                    <a:pt x="140662" y="6685"/>
                    <a:pt x="155622" y="20383"/>
                  </a:cubicBezTo>
                  <a:cubicBezTo>
                    <a:pt x="170583" y="34082"/>
                    <a:pt x="178092" y="51118"/>
                    <a:pt x="178092" y="71479"/>
                  </a:cubicBezTo>
                  <a:cubicBezTo>
                    <a:pt x="178092" y="83082"/>
                    <a:pt x="175921" y="94124"/>
                    <a:pt x="171638" y="104596"/>
                  </a:cubicBezTo>
                  <a:cubicBezTo>
                    <a:pt x="167354" y="115078"/>
                    <a:pt x="160565" y="126054"/>
                    <a:pt x="151273" y="137514"/>
                  </a:cubicBezTo>
                  <a:cubicBezTo>
                    <a:pt x="145121" y="145132"/>
                    <a:pt x="134015" y="156087"/>
                    <a:pt x="117969" y="170367"/>
                  </a:cubicBezTo>
                  <a:cubicBezTo>
                    <a:pt x="101919" y="184659"/>
                    <a:pt x="91748" y="194142"/>
                    <a:pt x="87464" y="198818"/>
                  </a:cubicBezTo>
                  <a:cubicBezTo>
                    <a:pt x="83180" y="203505"/>
                    <a:pt x="79709" y="208071"/>
                    <a:pt x="77051" y="212506"/>
                  </a:cubicBezTo>
                  <a:lnTo>
                    <a:pt x="178092" y="212506"/>
                  </a:lnTo>
                  <a:close/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</p:sp>
        <p:grpSp>
          <p:nvGrpSpPr>
            <p:cNvPr id="745" name="Group 744"/>
            <p:cNvGrpSpPr/>
            <p:nvPr/>
          </p:nvGrpSpPr>
          <p:grpSpPr>
            <a:xfrm>
              <a:off x="2042561" y="3696955"/>
              <a:ext cx="258519" cy="186708"/>
              <a:chOff x="2042561" y="3696955"/>
              <a:chExt cx="258519" cy="186708"/>
            </a:xfrm>
          </p:grpSpPr>
          <p:sp>
            <p:nvSpPr>
              <p:cNvPr id="746" name="Freeform 745"/>
              <p:cNvSpPr/>
              <p:nvPr/>
            </p:nvSpPr>
            <p:spPr>
              <a:xfrm>
                <a:off x="2144560" y="3696955"/>
                <a:ext cx="156521" cy="186708"/>
              </a:xfrm>
              <a:custGeom>
                <a:avLst/>
                <a:gdLst/>
                <a:ahLst/>
                <a:cxnLst/>
                <a:rect l="0" t="0" r="0" b="0"/>
                <a:pathLst>
                  <a:path w="156521" h="186708">
                    <a:moveTo>
                      <a:pt x="0" y="0"/>
                    </a:moveTo>
                    <a:lnTo>
                      <a:pt x="93103" y="93355"/>
                    </a:lnTo>
                    <a:lnTo>
                      <a:pt x="0" y="186708"/>
                    </a:lnTo>
                    <a:lnTo>
                      <a:pt x="63418" y="186708"/>
                    </a:lnTo>
                    <a:lnTo>
                      <a:pt x="156521" y="93355"/>
                    </a:lnTo>
                    <a:lnTo>
                      <a:pt x="634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  <p:sp>
            <p:nvSpPr>
              <p:cNvPr id="747" name="Freeform 746"/>
              <p:cNvSpPr/>
              <p:nvPr/>
            </p:nvSpPr>
            <p:spPr>
              <a:xfrm>
                <a:off x="2042562" y="3696955"/>
                <a:ext cx="156521" cy="186708"/>
              </a:xfrm>
              <a:custGeom>
                <a:avLst/>
                <a:gdLst/>
                <a:ahLst/>
                <a:cxnLst/>
                <a:rect l="0" t="0" r="0" b="0"/>
                <a:pathLst>
                  <a:path w="156521" h="186708">
                    <a:moveTo>
                      <a:pt x="0" y="0"/>
                    </a:moveTo>
                    <a:lnTo>
                      <a:pt x="93103" y="93355"/>
                    </a:lnTo>
                    <a:lnTo>
                      <a:pt x="0" y="186708"/>
                    </a:lnTo>
                    <a:lnTo>
                      <a:pt x="63418" y="186708"/>
                    </a:lnTo>
                    <a:lnTo>
                      <a:pt x="156521" y="93355"/>
                    </a:lnTo>
                    <a:lnTo>
                      <a:pt x="634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</p:grpSp>
        <p:sp>
          <p:nvSpPr>
            <p:cNvPr id="748" name="Freeform 747"/>
            <p:cNvSpPr/>
            <p:nvPr/>
          </p:nvSpPr>
          <p:spPr>
            <a:xfrm>
              <a:off x="1580043" y="3661049"/>
              <a:ext cx="172347" cy="258519"/>
            </a:xfrm>
            <a:custGeom>
              <a:avLst/>
              <a:gdLst/>
              <a:ahLst/>
              <a:cxnLst/>
              <a:rect l="0" t="0" r="0" b="0"/>
              <a:pathLst>
                <a:path w="172347" h="258519">
                  <a:moveTo>
                    <a:pt x="-215" y="186867"/>
                  </a:moveTo>
                  <a:lnTo>
                    <a:pt x="47935" y="181167"/>
                  </a:lnTo>
                  <a:cubicBezTo>
                    <a:pt x="49473" y="193149"/>
                    <a:pt x="53608" y="202313"/>
                    <a:pt x="60333" y="208638"/>
                  </a:cubicBezTo>
                  <a:cubicBezTo>
                    <a:pt x="67058" y="214974"/>
                    <a:pt x="75201" y="218137"/>
                    <a:pt x="84762" y="218126"/>
                  </a:cubicBezTo>
                  <a:cubicBezTo>
                    <a:pt x="95033" y="218137"/>
                    <a:pt x="103682" y="214337"/>
                    <a:pt x="110708" y="206738"/>
                  </a:cubicBezTo>
                  <a:cubicBezTo>
                    <a:pt x="117734" y="199139"/>
                    <a:pt x="121236" y="188896"/>
                    <a:pt x="121236" y="175986"/>
                  </a:cubicBezTo>
                  <a:cubicBezTo>
                    <a:pt x="121236" y="163789"/>
                    <a:pt x="117872" y="154128"/>
                    <a:pt x="111147" y="146982"/>
                  </a:cubicBezTo>
                  <a:cubicBezTo>
                    <a:pt x="104422" y="139848"/>
                    <a:pt x="96214" y="136275"/>
                    <a:pt x="86536" y="136264"/>
                  </a:cubicBezTo>
                  <a:cubicBezTo>
                    <a:pt x="80164" y="136275"/>
                    <a:pt x="72549" y="137483"/>
                    <a:pt x="63697" y="139891"/>
                  </a:cubicBezTo>
                  <a:lnTo>
                    <a:pt x="69185" y="100341"/>
                  </a:lnTo>
                  <a:cubicBezTo>
                    <a:pt x="82635" y="100698"/>
                    <a:pt x="92905" y="97848"/>
                    <a:pt x="99986" y="91803"/>
                  </a:cubicBezTo>
                  <a:cubicBezTo>
                    <a:pt x="107077" y="85758"/>
                    <a:pt x="110610" y="77727"/>
                    <a:pt x="110610" y="67700"/>
                  </a:cubicBezTo>
                  <a:cubicBezTo>
                    <a:pt x="110610" y="59195"/>
                    <a:pt x="108022" y="52405"/>
                    <a:pt x="102823" y="47332"/>
                  </a:cubicBezTo>
                  <a:cubicBezTo>
                    <a:pt x="97633" y="42270"/>
                    <a:pt x="90726" y="39733"/>
                    <a:pt x="82110" y="39722"/>
                  </a:cubicBezTo>
                  <a:cubicBezTo>
                    <a:pt x="73611" y="39733"/>
                    <a:pt x="66349" y="42615"/>
                    <a:pt x="60333" y="48368"/>
                  </a:cubicBezTo>
                  <a:cubicBezTo>
                    <a:pt x="54317" y="54132"/>
                    <a:pt x="50655" y="62530"/>
                    <a:pt x="49353" y="73572"/>
                  </a:cubicBezTo>
                  <a:lnTo>
                    <a:pt x="3502" y="65973"/>
                  </a:lnTo>
                  <a:cubicBezTo>
                    <a:pt x="6694" y="50667"/>
                    <a:pt x="11507" y="38437"/>
                    <a:pt x="17931" y="29284"/>
                  </a:cubicBezTo>
                  <a:cubicBezTo>
                    <a:pt x="24365" y="20131"/>
                    <a:pt x="33337" y="12942"/>
                    <a:pt x="44841" y="7696"/>
                  </a:cubicBezTo>
                  <a:cubicBezTo>
                    <a:pt x="56358" y="2461"/>
                    <a:pt x="69250" y="0"/>
                    <a:pt x="83528" y="0"/>
                  </a:cubicBezTo>
                  <a:cubicBezTo>
                    <a:pt x="107958" y="0"/>
                    <a:pt x="127553" y="7437"/>
                    <a:pt x="142302" y="22624"/>
                  </a:cubicBezTo>
                  <a:cubicBezTo>
                    <a:pt x="154463" y="35070"/>
                    <a:pt x="160534" y="49113"/>
                    <a:pt x="160534" y="64764"/>
                  </a:cubicBezTo>
                  <a:cubicBezTo>
                    <a:pt x="160534" y="87000"/>
                    <a:pt x="148081" y="104723"/>
                    <a:pt x="123179" y="117957"/>
                  </a:cubicBezTo>
                  <a:cubicBezTo>
                    <a:pt x="138059" y="121076"/>
                    <a:pt x="149951" y="128049"/>
                    <a:pt x="158858" y="138866"/>
                  </a:cubicBezTo>
                  <a:cubicBezTo>
                    <a:pt x="167775" y="149692"/>
                    <a:pt x="172347" y="162752"/>
                    <a:pt x="172347" y="178059"/>
                  </a:cubicBezTo>
                  <a:cubicBezTo>
                    <a:pt x="172347" y="200294"/>
                    <a:pt x="163907" y="219238"/>
                    <a:pt x="147265" y="234889"/>
                  </a:cubicBezTo>
                  <a:cubicBezTo>
                    <a:pt x="130625" y="250551"/>
                    <a:pt x="109913" y="258519"/>
                    <a:pt x="85118" y="258519"/>
                  </a:cubicBezTo>
                  <a:cubicBezTo>
                    <a:pt x="61634" y="258519"/>
                    <a:pt x="42156" y="251793"/>
                    <a:pt x="26698" y="238602"/>
                  </a:cubicBezTo>
                  <a:cubicBezTo>
                    <a:pt x="11237" y="225423"/>
                    <a:pt x="2268" y="208174"/>
                    <a:pt x="-215" y="186867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</p:sp>
        <p:grpSp>
          <p:nvGrpSpPr>
            <p:cNvPr id="749" name="Group 748"/>
            <p:cNvGrpSpPr/>
            <p:nvPr/>
          </p:nvGrpSpPr>
          <p:grpSpPr>
            <a:xfrm flipH="1">
              <a:off x="6964830" y="4585927"/>
              <a:ext cx="258519" cy="186708"/>
              <a:chOff x="6964830" y="4585927"/>
              <a:chExt cx="258519" cy="186708"/>
            </a:xfrm>
          </p:grpSpPr>
          <p:sp>
            <p:nvSpPr>
              <p:cNvPr id="750" name="Freeform 749"/>
              <p:cNvSpPr/>
              <p:nvPr/>
            </p:nvSpPr>
            <p:spPr>
              <a:xfrm>
                <a:off x="7066829" y="4585927"/>
                <a:ext cx="156521" cy="186708"/>
              </a:xfrm>
              <a:custGeom>
                <a:avLst/>
                <a:gdLst/>
                <a:ahLst/>
                <a:cxnLst/>
                <a:rect l="0" t="0" r="0" b="0"/>
                <a:pathLst>
                  <a:path w="156521" h="186708">
                    <a:moveTo>
                      <a:pt x="0" y="0"/>
                    </a:moveTo>
                    <a:lnTo>
                      <a:pt x="93103" y="93355"/>
                    </a:lnTo>
                    <a:lnTo>
                      <a:pt x="0" y="186708"/>
                    </a:lnTo>
                    <a:lnTo>
                      <a:pt x="63418" y="186708"/>
                    </a:lnTo>
                    <a:lnTo>
                      <a:pt x="156521" y="93355"/>
                    </a:lnTo>
                    <a:lnTo>
                      <a:pt x="634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  <p:sp>
            <p:nvSpPr>
              <p:cNvPr id="751" name="Freeform 750"/>
              <p:cNvSpPr/>
              <p:nvPr/>
            </p:nvSpPr>
            <p:spPr>
              <a:xfrm>
                <a:off x="6964831" y="4585927"/>
                <a:ext cx="156521" cy="186708"/>
              </a:xfrm>
              <a:custGeom>
                <a:avLst/>
                <a:gdLst/>
                <a:ahLst/>
                <a:cxnLst/>
                <a:rect l="0" t="0" r="0" b="0"/>
                <a:pathLst>
                  <a:path w="156521" h="186708">
                    <a:moveTo>
                      <a:pt x="0" y="0"/>
                    </a:moveTo>
                    <a:lnTo>
                      <a:pt x="93103" y="93355"/>
                    </a:lnTo>
                    <a:lnTo>
                      <a:pt x="0" y="186708"/>
                    </a:lnTo>
                    <a:lnTo>
                      <a:pt x="63418" y="186708"/>
                    </a:lnTo>
                    <a:lnTo>
                      <a:pt x="156521" y="93355"/>
                    </a:lnTo>
                    <a:lnTo>
                      <a:pt x="634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</p:grpSp>
        <p:sp>
          <p:nvSpPr>
            <p:cNvPr id="752" name="Freeform 751"/>
            <p:cNvSpPr/>
            <p:nvPr/>
          </p:nvSpPr>
          <p:spPr>
            <a:xfrm>
              <a:off x="7504586" y="4550021"/>
              <a:ext cx="189581" cy="258519"/>
            </a:xfrm>
            <a:custGeom>
              <a:avLst/>
              <a:gdLst/>
              <a:ahLst/>
              <a:cxnLst/>
              <a:rect l="0" t="0" r="0" b="0"/>
              <a:pathLst>
                <a:path w="189581" h="258519">
                  <a:moveTo>
                    <a:pt x="107918" y="258519"/>
                  </a:moveTo>
                  <a:lnTo>
                    <a:pt x="107918" y="206710"/>
                  </a:lnTo>
                  <a:lnTo>
                    <a:pt x="0" y="206710"/>
                  </a:lnTo>
                  <a:lnTo>
                    <a:pt x="0" y="163506"/>
                  </a:lnTo>
                  <a:lnTo>
                    <a:pt x="114389" y="0"/>
                  </a:lnTo>
                  <a:lnTo>
                    <a:pt x="156836" y="0"/>
                  </a:lnTo>
                  <a:lnTo>
                    <a:pt x="156836" y="163331"/>
                  </a:lnTo>
                  <a:lnTo>
                    <a:pt x="189581" y="163331"/>
                  </a:lnTo>
                  <a:lnTo>
                    <a:pt x="189581" y="206710"/>
                  </a:lnTo>
                  <a:lnTo>
                    <a:pt x="156836" y="206710"/>
                  </a:lnTo>
                  <a:lnTo>
                    <a:pt x="156836" y="258519"/>
                  </a:lnTo>
                  <a:lnTo>
                    <a:pt x="107918" y="258519"/>
                  </a:lnTo>
                  <a:close/>
                  <a:moveTo>
                    <a:pt x="107918" y="163331"/>
                  </a:moveTo>
                  <a:lnTo>
                    <a:pt x="107918" y="75343"/>
                  </a:lnTo>
                  <a:lnTo>
                    <a:pt x="47300" y="163331"/>
                  </a:lnTo>
                  <a:lnTo>
                    <a:pt x="107918" y="163331"/>
                  </a:lnTo>
                  <a:close/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</p:sp>
        <p:sp>
          <p:nvSpPr>
            <p:cNvPr id="177" name="Text 177"/>
            <p:cNvSpPr txBox="1"/>
            <p:nvPr/>
          </p:nvSpPr>
          <p:spPr>
            <a:xfrm>
              <a:off x="1866066" y="2567047"/>
              <a:ext cx="2495924" cy="691227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178" name="Text 178"/>
            <p:cNvSpPr txBox="1"/>
            <p:nvPr/>
          </p:nvSpPr>
          <p:spPr>
            <a:xfrm>
              <a:off x="1788743" y="4345827"/>
              <a:ext cx="2495924" cy="691227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179" name="Text 179"/>
            <p:cNvSpPr txBox="1"/>
            <p:nvPr/>
          </p:nvSpPr>
          <p:spPr>
            <a:xfrm>
              <a:off x="4931898" y="3456399"/>
              <a:ext cx="2495924" cy="691227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757" name="Freeform 756"/>
            <p:cNvSpPr/>
            <p:nvPr/>
          </p:nvSpPr>
          <p:spPr>
            <a:xfrm>
              <a:off x="4607234" y="1524324"/>
              <a:ext cx="46649" cy="3758907"/>
            </a:xfrm>
            <a:custGeom>
              <a:avLst/>
              <a:gdLst/>
              <a:ahLst/>
              <a:cxnLst/>
              <a:rect l="0" t="0" r="0" b="0"/>
              <a:pathLst>
                <a:path w="46649" h="3758907">
                  <a:moveTo>
                    <a:pt x="0" y="0"/>
                  </a:moveTo>
                  <a:lnTo>
                    <a:pt x="46649" y="0"/>
                  </a:lnTo>
                  <a:lnTo>
                    <a:pt x="46649" y="3758907"/>
                  </a:lnTo>
                  <a:lnTo>
                    <a:pt x="0" y="3758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DCDD"/>
            </a:solidFill>
            <a:ln w="2500" cap="flat">
              <a:solidFill>
                <a:srgbClr val="DCDCDD"/>
              </a:solidFill>
              <a:bevel/>
            </a:ln>
          </p:spPr>
        </p:sp>
        <p:sp>
          <p:nvSpPr>
            <p:cNvPr id="180" name="Text 180"/>
            <p:cNvSpPr txBox="1"/>
            <p:nvPr/>
          </p:nvSpPr>
          <p:spPr>
            <a:xfrm>
              <a:off x="2328419" y="3597193"/>
              <a:ext cx="2001133" cy="386231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824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81" name="Text 181"/>
            <p:cNvSpPr txBox="1"/>
            <p:nvPr/>
          </p:nvSpPr>
          <p:spPr>
            <a:xfrm>
              <a:off x="4910352" y="2719545"/>
              <a:ext cx="2001133" cy="386231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824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82" name="Text 182"/>
            <p:cNvSpPr txBox="1"/>
            <p:nvPr/>
          </p:nvSpPr>
          <p:spPr>
            <a:xfrm>
              <a:off x="4910344" y="4486165"/>
              <a:ext cx="2001133" cy="386231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824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grpSp>
          <p:nvGrpSpPr>
            <p:cNvPr id="171" name="Group 170"/>
            <p:cNvGrpSpPr/>
            <p:nvPr/>
          </p:nvGrpSpPr>
          <p:grpSpPr>
            <a:xfrm>
              <a:off x="408530" y="478298"/>
              <a:ext cx="8326940" cy="598679"/>
              <a:chOff x="408530" y="478298"/>
              <a:chExt cx="8326940" cy="598679"/>
            </a:xfrm>
          </p:grpSpPr>
          <p:grpSp>
            <p:nvGrpSpPr>
              <p:cNvPr id="341" name="Border"/>
              <p:cNvGrpSpPr/>
              <p:nvPr/>
            </p:nvGrpSpPr>
            <p:grpSpPr>
              <a:xfrm>
                <a:off x="408530" y="478298"/>
                <a:ext cx="8326940" cy="598679"/>
                <a:chOff x="408530" y="478298"/>
                <a:chExt cx="8326940" cy="598679"/>
              </a:xfrm>
            </p:grpSpPr>
            <p:sp>
              <p:nvSpPr>
                <p:cNvPr id="183" name="Text 183"/>
                <p:cNvSpPr txBox="1"/>
                <p:nvPr/>
              </p:nvSpPr>
              <p:spPr>
                <a:xfrm>
                  <a:off x="3240336" y="506974"/>
                  <a:ext cx="2663321" cy="57000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2432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Add Your Title Here</a:t>
                  </a:r>
                </a:p>
              </p:txBody>
            </p:sp>
            <p:grpSp>
              <p:nvGrpSpPr>
                <p:cNvPr id="347" name="Group 346"/>
                <p:cNvGrpSpPr/>
                <p:nvPr/>
              </p:nvGrpSpPr>
              <p:grpSpPr>
                <a:xfrm>
                  <a:off x="408530" y="478298"/>
                  <a:ext cx="2663770" cy="570002"/>
                  <a:chOff x="408530" y="478298"/>
                  <a:chExt cx="2663770" cy="570002"/>
                </a:xfrm>
              </p:grpSpPr>
              <p:grpSp>
                <p:nvGrpSpPr>
                  <p:cNvPr id="348" name="Group 347"/>
                  <p:cNvGrpSpPr/>
                  <p:nvPr/>
                </p:nvGrpSpPr>
                <p:grpSpPr>
                  <a:xfrm>
                    <a:off x="2286311" y="478298"/>
                    <a:ext cx="785984" cy="570002"/>
                    <a:chOff x="2286311" y="478298"/>
                    <a:chExt cx="785984" cy="570002"/>
                  </a:xfrm>
                </p:grpSpPr>
                <p:sp>
                  <p:nvSpPr>
                    <p:cNvPr id="349" name="Freeform 348"/>
                    <p:cNvSpPr/>
                    <p:nvPr/>
                  </p:nvSpPr>
                  <p:spPr>
                    <a:xfrm rot="-2700000">
                      <a:off x="2569639" y="564028"/>
                      <a:ext cx="398542" cy="39854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8542" h="398542">
                          <a:moveTo>
                            <a:pt x="0" y="0"/>
                          </a:moveTo>
                          <a:lnTo>
                            <a:pt x="398542" y="0"/>
                          </a:lnTo>
                          <a:lnTo>
                            <a:pt x="398542" y="398542"/>
                          </a:lnTo>
                          <a:lnTo>
                            <a:pt x="0" y="39854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grpSp>
                  <p:nvGrpSpPr>
                    <p:cNvPr id="350" name="Group 349"/>
                    <p:cNvGrpSpPr/>
                    <p:nvPr/>
                  </p:nvGrpSpPr>
                  <p:grpSpPr>
                    <a:xfrm>
                      <a:off x="2350719" y="582024"/>
                      <a:ext cx="354439" cy="362550"/>
                      <a:chOff x="2350719" y="582024"/>
                      <a:chExt cx="354439" cy="362550"/>
                    </a:xfrm>
                  </p:grpSpPr>
                  <p:sp>
                    <p:nvSpPr>
                      <p:cNvPr id="351" name="Freeform 350"/>
                      <p:cNvSpPr/>
                      <p:nvPr/>
                    </p:nvSpPr>
                    <p:spPr>
                      <a:xfrm>
                        <a:off x="2350719" y="582024"/>
                        <a:ext cx="354439" cy="362550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0" fill="none">
                            <a:moveTo>
                              <a:pt x="0" y="0"/>
                            </a:moveTo>
                            <a:lnTo>
                              <a:pt x="354439" y="362550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  <p:sp>
                    <p:nvSpPr>
                      <p:cNvPr id="352" name="Freeform 351"/>
                      <p:cNvSpPr/>
                      <p:nvPr/>
                    </p:nvSpPr>
                    <p:spPr>
                      <a:xfrm flipH="1">
                        <a:off x="2350719" y="582024"/>
                        <a:ext cx="354439" cy="362550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0" fill="none">
                            <a:moveTo>
                              <a:pt x="0" y="0"/>
                            </a:moveTo>
                            <a:lnTo>
                              <a:pt x="354439" y="362550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</p:grpSp>
                <p:sp>
                  <p:nvSpPr>
                    <p:cNvPr id="353" name="Freeform 352"/>
                    <p:cNvSpPr/>
                    <p:nvPr/>
                  </p:nvSpPr>
                  <p:spPr>
                    <a:xfrm>
                      <a:off x="2459915" y="512949"/>
                      <a:ext cx="245916" cy="500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0" fill="none">
                          <a:moveTo>
                            <a:pt x="245916" y="0"/>
                          </a:moveTo>
                          <a:lnTo>
                            <a:pt x="0" y="251545"/>
                          </a:lnTo>
                          <a:lnTo>
                            <a:pt x="245916" y="50070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354" name="Freeform 353"/>
                    <p:cNvSpPr/>
                    <p:nvPr/>
                  </p:nvSpPr>
                  <p:spPr>
                    <a:xfrm flipH="1">
                      <a:off x="2826380" y="512949"/>
                      <a:ext cx="245916" cy="500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0" fill="none">
                          <a:moveTo>
                            <a:pt x="245916" y="0"/>
                          </a:moveTo>
                          <a:lnTo>
                            <a:pt x="0" y="251545"/>
                          </a:lnTo>
                          <a:lnTo>
                            <a:pt x="245916" y="50070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355" name="Freeform 354"/>
                    <p:cNvSpPr/>
                    <p:nvPr/>
                  </p:nvSpPr>
                  <p:spPr>
                    <a:xfrm rot="-2700000">
                      <a:off x="2315358" y="690358"/>
                      <a:ext cx="145882" cy="14588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5882" h="145882">
                          <a:moveTo>
                            <a:pt x="0" y="0"/>
                          </a:moveTo>
                          <a:lnTo>
                            <a:pt x="145882" y="0"/>
                          </a:lnTo>
                          <a:lnTo>
                            <a:pt x="145882" y="145882"/>
                          </a:lnTo>
                          <a:lnTo>
                            <a:pt x="0" y="14588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sp>
                  <p:nvSpPr>
                    <p:cNvPr id="356" name="Freeform 355"/>
                    <p:cNvSpPr/>
                    <p:nvPr/>
                  </p:nvSpPr>
                  <p:spPr>
                    <a:xfrm flipH="1">
                      <a:off x="2833609" y="588403"/>
                      <a:ext cx="171799" cy="34979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1799" h="349791" fill="none">
                          <a:moveTo>
                            <a:pt x="171799" y="0"/>
                          </a:moveTo>
                          <a:lnTo>
                            <a:pt x="0" y="175730"/>
                          </a:lnTo>
                          <a:lnTo>
                            <a:pt x="171799" y="34979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357" name="Freeform 356"/>
                    <p:cNvSpPr/>
                    <p:nvPr/>
                  </p:nvSpPr>
                  <p:spPr>
                    <a:xfrm>
                      <a:off x="2526144" y="588403"/>
                      <a:ext cx="171799" cy="34979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1799" h="349791" fill="none">
                          <a:moveTo>
                            <a:pt x="171799" y="0"/>
                          </a:moveTo>
                          <a:lnTo>
                            <a:pt x="0" y="175730"/>
                          </a:lnTo>
                          <a:lnTo>
                            <a:pt x="171799" y="34979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FFFFFF"/>
                      </a:solidFill>
                      <a:bevel/>
                    </a:ln>
                  </p:spPr>
                  <p:txBody>
                    <a:bodyPr/>
                    <a:lstStyle/>
                    <a:p>
                      <a:endParaRPr lang="es-ES" dirty="0"/>
                    </a:p>
                  </p:txBody>
                </p:sp>
                <p:sp>
                  <p:nvSpPr>
                    <p:cNvPr id="358" name="Freeform 357"/>
                    <p:cNvSpPr/>
                    <p:nvPr/>
                  </p:nvSpPr>
                  <p:spPr>
                    <a:xfrm rot="-2700000">
                      <a:off x="2728960" y="534905"/>
                      <a:ext cx="79900" cy="79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900" h="79900">
                          <a:moveTo>
                            <a:pt x="0" y="0"/>
                          </a:moveTo>
                          <a:lnTo>
                            <a:pt x="79900" y="0"/>
                          </a:lnTo>
                          <a:lnTo>
                            <a:pt x="79900" y="79900"/>
                          </a:lnTo>
                          <a:lnTo>
                            <a:pt x="0" y="799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359" name="Freeform 358"/>
                    <p:cNvSpPr/>
                    <p:nvPr/>
                  </p:nvSpPr>
                  <p:spPr>
                    <a:xfrm rot="-2700000">
                      <a:off x="2728960" y="912583"/>
                      <a:ext cx="79900" cy="79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900" h="79900">
                          <a:moveTo>
                            <a:pt x="0" y="0"/>
                          </a:moveTo>
                          <a:lnTo>
                            <a:pt x="79900" y="0"/>
                          </a:lnTo>
                          <a:lnTo>
                            <a:pt x="79900" y="79900"/>
                          </a:lnTo>
                          <a:lnTo>
                            <a:pt x="0" y="799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</p:grpSp>
              <p:sp>
                <p:nvSpPr>
                  <p:cNvPr id="360" name="Freeform 359"/>
                  <p:cNvSpPr/>
                  <p:nvPr/>
                </p:nvSpPr>
                <p:spPr>
                  <a:xfrm>
                    <a:off x="408530" y="759715"/>
                    <a:ext cx="1891427" cy="716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91427" h="7169" fill="none">
                        <a:moveTo>
                          <a:pt x="1891427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</p:grpSp>
            <p:grpSp>
              <p:nvGrpSpPr>
                <p:cNvPr id="361" name="Group 360"/>
                <p:cNvGrpSpPr/>
                <p:nvPr/>
              </p:nvGrpSpPr>
              <p:grpSpPr>
                <a:xfrm>
                  <a:off x="6065537" y="478298"/>
                  <a:ext cx="2669933" cy="570002"/>
                  <a:chOff x="6065537" y="478298"/>
                  <a:chExt cx="2669933" cy="570002"/>
                </a:xfrm>
              </p:grpSpPr>
              <p:grpSp>
                <p:nvGrpSpPr>
                  <p:cNvPr id="362" name="Group 361"/>
                  <p:cNvGrpSpPr/>
                  <p:nvPr/>
                </p:nvGrpSpPr>
                <p:grpSpPr>
                  <a:xfrm>
                    <a:off x="6065537" y="478298"/>
                    <a:ext cx="791593" cy="570002"/>
                    <a:chOff x="6065537" y="478298"/>
                    <a:chExt cx="791593" cy="570002"/>
                  </a:xfrm>
                </p:grpSpPr>
                <p:sp>
                  <p:nvSpPr>
                    <p:cNvPr id="363" name="Freeform 362"/>
                    <p:cNvSpPr/>
                    <p:nvPr/>
                  </p:nvSpPr>
                  <p:spPr>
                    <a:xfrm rot="-2700000">
                      <a:off x="6175260" y="564028"/>
                      <a:ext cx="398542" cy="39854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8542" h="398542">
                          <a:moveTo>
                            <a:pt x="0" y="0"/>
                          </a:moveTo>
                          <a:lnTo>
                            <a:pt x="398542" y="0"/>
                          </a:lnTo>
                          <a:lnTo>
                            <a:pt x="398542" y="398542"/>
                          </a:lnTo>
                          <a:lnTo>
                            <a:pt x="0" y="39854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grpSp>
                  <p:nvGrpSpPr>
                    <p:cNvPr id="364" name="Group 363"/>
                    <p:cNvGrpSpPr/>
                    <p:nvPr/>
                  </p:nvGrpSpPr>
                  <p:grpSpPr>
                    <a:xfrm>
                      <a:off x="6446018" y="582024"/>
                      <a:ext cx="354439" cy="362551"/>
                      <a:chOff x="6446018" y="582024"/>
                      <a:chExt cx="354439" cy="362551"/>
                    </a:xfrm>
                  </p:grpSpPr>
                  <p:sp>
                    <p:nvSpPr>
                      <p:cNvPr id="365" name="Freeform 364"/>
                      <p:cNvSpPr/>
                      <p:nvPr/>
                    </p:nvSpPr>
                    <p:spPr>
                      <a:xfrm>
                        <a:off x="6446018" y="582024"/>
                        <a:ext cx="354439" cy="362551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1" fill="none">
                            <a:moveTo>
                              <a:pt x="0" y="0"/>
                            </a:moveTo>
                            <a:lnTo>
                              <a:pt x="354439" y="362551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  <p:sp>
                    <p:nvSpPr>
                      <p:cNvPr id="366" name="Freeform 365"/>
                      <p:cNvSpPr/>
                      <p:nvPr/>
                    </p:nvSpPr>
                    <p:spPr>
                      <a:xfrm flipH="1">
                        <a:off x="6446018" y="582024"/>
                        <a:ext cx="354439" cy="362551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1" fill="none">
                            <a:moveTo>
                              <a:pt x="0" y="0"/>
                            </a:moveTo>
                            <a:lnTo>
                              <a:pt x="354439" y="362551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</p:grpSp>
                <p:sp>
                  <p:nvSpPr>
                    <p:cNvPr id="367" name="Freeform 366"/>
                    <p:cNvSpPr/>
                    <p:nvPr/>
                  </p:nvSpPr>
                  <p:spPr>
                    <a:xfrm>
                      <a:off x="6065537" y="512948"/>
                      <a:ext cx="245916" cy="50070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1" fill="none">
                          <a:moveTo>
                            <a:pt x="245916" y="0"/>
                          </a:moveTo>
                          <a:lnTo>
                            <a:pt x="0" y="251546"/>
                          </a:lnTo>
                          <a:lnTo>
                            <a:pt x="245916" y="50070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368" name="Freeform 367"/>
                    <p:cNvSpPr/>
                    <p:nvPr/>
                  </p:nvSpPr>
                  <p:spPr>
                    <a:xfrm flipH="1">
                      <a:off x="6432000" y="512948"/>
                      <a:ext cx="245916" cy="50070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1" fill="none">
                          <a:moveTo>
                            <a:pt x="245916" y="0"/>
                          </a:moveTo>
                          <a:lnTo>
                            <a:pt x="0" y="251546"/>
                          </a:lnTo>
                          <a:lnTo>
                            <a:pt x="245916" y="50070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373" name="Freeform 372"/>
                    <p:cNvSpPr/>
                    <p:nvPr/>
                  </p:nvSpPr>
                  <p:spPr>
                    <a:xfrm rot="-2700000">
                      <a:off x="6682200" y="690358"/>
                      <a:ext cx="145882" cy="14588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5882" h="145882">
                          <a:moveTo>
                            <a:pt x="0" y="0"/>
                          </a:moveTo>
                          <a:lnTo>
                            <a:pt x="145882" y="0"/>
                          </a:lnTo>
                          <a:lnTo>
                            <a:pt x="145882" y="145882"/>
                          </a:lnTo>
                          <a:lnTo>
                            <a:pt x="0" y="14588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</p:grpSp>
              <p:sp>
                <p:nvSpPr>
                  <p:cNvPr id="374" name="Freeform 373"/>
                  <p:cNvSpPr/>
                  <p:nvPr/>
                </p:nvSpPr>
                <p:spPr>
                  <a:xfrm>
                    <a:off x="6832270" y="759715"/>
                    <a:ext cx="1903192" cy="716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903192" h="7169" fill="none">
                        <a:moveTo>
                          <a:pt x="1903192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</p:grpSp>
          </p:grpSp>
          <p:grpSp>
            <p:nvGrpSpPr>
              <p:cNvPr id="170" name="Group 169"/>
              <p:cNvGrpSpPr/>
              <p:nvPr/>
            </p:nvGrpSpPr>
            <p:grpSpPr>
              <a:xfrm>
                <a:off x="6131767" y="515167"/>
                <a:ext cx="479264" cy="490674"/>
                <a:chOff x="6131767" y="515167"/>
                <a:chExt cx="479264" cy="490674"/>
              </a:xfrm>
            </p:grpSpPr>
            <p:sp>
              <p:nvSpPr>
                <p:cNvPr id="369" name="Freeform 368"/>
                <p:cNvSpPr/>
                <p:nvPr/>
              </p:nvSpPr>
              <p:spPr>
                <a:xfrm flipH="1">
                  <a:off x="6439233" y="585608"/>
                  <a:ext cx="171798" cy="3497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1798" h="349792" fill="none">
                      <a:moveTo>
                        <a:pt x="171798" y="0"/>
                      </a:moveTo>
                      <a:lnTo>
                        <a:pt x="0" y="175731"/>
                      </a:lnTo>
                      <a:lnTo>
                        <a:pt x="171798" y="349792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370" name="Freeform 369"/>
                <p:cNvSpPr/>
                <p:nvPr/>
              </p:nvSpPr>
              <p:spPr>
                <a:xfrm>
                  <a:off x="6131767" y="585608"/>
                  <a:ext cx="171798" cy="3497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1798" h="349792" fill="none">
                      <a:moveTo>
                        <a:pt x="171798" y="0"/>
                      </a:moveTo>
                      <a:lnTo>
                        <a:pt x="0" y="175731"/>
                      </a:lnTo>
                      <a:lnTo>
                        <a:pt x="171798" y="349792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371" name="Freeform 370"/>
                <p:cNvSpPr/>
                <p:nvPr/>
              </p:nvSpPr>
              <p:spPr>
                <a:xfrm rot="-2700000">
                  <a:off x="6334583" y="531715"/>
                  <a:ext cx="79900" cy="7990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900" h="79901">
                      <a:moveTo>
                        <a:pt x="0" y="0"/>
                      </a:moveTo>
                      <a:lnTo>
                        <a:pt x="79900" y="0"/>
                      </a:lnTo>
                      <a:lnTo>
                        <a:pt x="79900" y="79901"/>
                      </a:lnTo>
                      <a:lnTo>
                        <a:pt x="0" y="7990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372" name="Freeform 371"/>
                <p:cNvSpPr/>
                <p:nvPr/>
              </p:nvSpPr>
              <p:spPr>
                <a:xfrm rot="-2700000">
                  <a:off x="6334584" y="909394"/>
                  <a:ext cx="79900" cy="79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900" h="79900">
                      <a:moveTo>
                        <a:pt x="0" y="0"/>
                      </a:moveTo>
                      <a:lnTo>
                        <a:pt x="79900" y="0"/>
                      </a:lnTo>
                      <a:lnTo>
                        <a:pt x="79900" y="79900"/>
                      </a:lnTo>
                      <a:lnTo>
                        <a:pt x="0" y="799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FFFFFF"/>
                  </a:solidFill>
                  <a:bevel/>
                </a:ln>
              </p:spPr>
            </p:sp>
          </p:grp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F3C5891E-3DF2-62C9-3601-DBA86AE16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roup190"/>
          <p:cNvGrpSpPr/>
          <p:nvPr/>
        </p:nvGrpSpPr>
        <p:grpSpPr>
          <a:xfrm>
            <a:off x="1932530" y="477505"/>
            <a:ext cx="8326940" cy="4937263"/>
            <a:chOff x="408530" y="477504"/>
            <a:chExt cx="8326940" cy="4937263"/>
          </a:xfrm>
        </p:grpSpPr>
        <p:grpSp>
          <p:nvGrpSpPr>
            <p:cNvPr id="762" name="Group 761"/>
            <p:cNvGrpSpPr/>
            <p:nvPr/>
          </p:nvGrpSpPr>
          <p:grpSpPr>
            <a:xfrm>
              <a:off x="3478010" y="2325671"/>
              <a:ext cx="2197418" cy="2102578"/>
              <a:chOff x="3478010" y="2325671"/>
              <a:chExt cx="2197418" cy="2102578"/>
            </a:xfrm>
          </p:grpSpPr>
          <p:sp>
            <p:nvSpPr>
              <p:cNvPr id="763" name="Freeform 762"/>
              <p:cNvSpPr/>
              <p:nvPr/>
            </p:nvSpPr>
            <p:spPr>
              <a:xfrm flipH="1">
                <a:off x="3478010" y="2325671"/>
                <a:ext cx="2197418" cy="2102578"/>
              </a:xfrm>
              <a:custGeom>
                <a:avLst/>
                <a:gdLst/>
                <a:ahLst/>
                <a:cxnLst/>
                <a:rect l="0" t="0" r="0" b="0"/>
                <a:pathLst>
                  <a:path w="2197418" h="2102578">
                    <a:moveTo>
                      <a:pt x="0" y="1051285"/>
                    </a:moveTo>
                    <a:cubicBezTo>
                      <a:pt x="0" y="470237"/>
                      <a:pt x="491780" y="0"/>
                      <a:pt x="1098709" y="0"/>
                    </a:cubicBezTo>
                    <a:cubicBezTo>
                      <a:pt x="1705379" y="0"/>
                      <a:pt x="2197418" y="470237"/>
                      <a:pt x="2197418" y="1051285"/>
                    </a:cubicBezTo>
                    <a:cubicBezTo>
                      <a:pt x="2197418" y="1631348"/>
                      <a:pt x="1705379" y="2102578"/>
                      <a:pt x="1098709" y="2102578"/>
                    </a:cubicBezTo>
                    <a:cubicBezTo>
                      <a:pt x="491780" y="2102578"/>
                      <a:pt x="0" y="1631348"/>
                      <a:pt x="0" y="1051285"/>
                    </a:cubicBezTo>
                    <a:close/>
                  </a:path>
                </a:pathLst>
              </a:custGeom>
              <a:solidFill>
                <a:srgbClr val="FAFAFA"/>
              </a:solidFill>
              <a:ln w="7600" cap="flat">
                <a:noFill/>
                <a:bevel/>
              </a:ln>
            </p:spPr>
          </p:sp>
          <p:grpSp>
            <p:nvGrpSpPr>
              <p:cNvPr id="764" name="Group 763"/>
              <p:cNvGrpSpPr/>
              <p:nvPr/>
            </p:nvGrpSpPr>
            <p:grpSpPr>
              <a:xfrm>
                <a:off x="3517386" y="2338553"/>
                <a:ext cx="2144484" cy="2042576"/>
                <a:chOff x="3517386" y="2338553"/>
                <a:chExt cx="2144484" cy="2042576"/>
              </a:xfrm>
            </p:grpSpPr>
            <p:sp>
              <p:nvSpPr>
                <p:cNvPr id="765" name="Freeform 764"/>
                <p:cNvSpPr/>
                <p:nvPr/>
              </p:nvSpPr>
              <p:spPr>
                <a:xfrm>
                  <a:off x="4035825" y="2762749"/>
                  <a:ext cx="157683" cy="15828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7683" h="158284">
                      <a:moveTo>
                        <a:pt x="10193" y="154523"/>
                      </a:moveTo>
                      <a:cubicBezTo>
                        <a:pt x="52348" y="154523"/>
                        <a:pt x="61224" y="143495"/>
                        <a:pt x="61224" y="134672"/>
                      </a:cubicBezTo>
                      <a:cubicBezTo>
                        <a:pt x="61224" y="125849"/>
                        <a:pt x="61224" y="112615"/>
                        <a:pt x="70099" y="103791"/>
                      </a:cubicBezTo>
                      <a:cubicBezTo>
                        <a:pt x="79043" y="94969"/>
                        <a:pt x="87849" y="90557"/>
                        <a:pt x="87849" y="90557"/>
                      </a:cubicBezTo>
                      <a:cubicBezTo>
                        <a:pt x="87849" y="90557"/>
                        <a:pt x="96725" y="94969"/>
                        <a:pt x="87849" y="114820"/>
                      </a:cubicBezTo>
                      <a:cubicBezTo>
                        <a:pt x="79043" y="134672"/>
                        <a:pt x="70099" y="143495"/>
                        <a:pt x="70099" y="143495"/>
                      </a:cubicBezTo>
                      <a:lnTo>
                        <a:pt x="99624" y="148703"/>
                      </a:lnTo>
                      <a:cubicBezTo>
                        <a:pt x="99624" y="148703"/>
                        <a:pt x="116693" y="138980"/>
                        <a:pt x="116693" y="143495"/>
                      </a:cubicBezTo>
                      <a:cubicBezTo>
                        <a:pt x="116693" y="147801"/>
                        <a:pt x="134471" y="135674"/>
                        <a:pt x="141127" y="135674"/>
                      </a:cubicBezTo>
                      <a:cubicBezTo>
                        <a:pt x="147784" y="135674"/>
                        <a:pt x="156631" y="114820"/>
                        <a:pt x="156631" y="114820"/>
                      </a:cubicBezTo>
                      <a:cubicBezTo>
                        <a:pt x="156631" y="114820"/>
                        <a:pt x="151084" y="109305"/>
                        <a:pt x="156631" y="103791"/>
                      </a:cubicBezTo>
                      <a:cubicBezTo>
                        <a:pt x="162178" y="98277"/>
                        <a:pt x="147757" y="83940"/>
                        <a:pt x="147757" y="83940"/>
                      </a:cubicBezTo>
                      <a:cubicBezTo>
                        <a:pt x="147757" y="83940"/>
                        <a:pt x="137772" y="71809"/>
                        <a:pt x="130006" y="57471"/>
                      </a:cubicBezTo>
                      <a:cubicBezTo>
                        <a:pt x="122240" y="43134"/>
                        <a:pt x="127786" y="57471"/>
                        <a:pt x="122240" y="43134"/>
                      </a:cubicBezTo>
                      <a:cubicBezTo>
                        <a:pt x="116693" y="28797"/>
                        <a:pt x="96263" y="4533"/>
                        <a:pt x="101809" y="4533"/>
                      </a:cubicBezTo>
                      <a:cubicBezTo>
                        <a:pt x="107355" y="4533"/>
                        <a:pt x="96723" y="4533"/>
                        <a:pt x="96723" y="4533"/>
                      </a:cubicBezTo>
                      <a:cubicBezTo>
                        <a:pt x="96723" y="4533"/>
                        <a:pt x="86689" y="-5612"/>
                        <a:pt x="75597" y="3211"/>
                      </a:cubicBezTo>
                      <a:cubicBezTo>
                        <a:pt x="64503" y="12034"/>
                        <a:pt x="61224" y="8945"/>
                        <a:pt x="61224" y="24385"/>
                      </a:cubicBezTo>
                      <a:cubicBezTo>
                        <a:pt x="61224" y="39825"/>
                        <a:pt x="61224" y="42031"/>
                        <a:pt x="61224" y="53059"/>
                      </a:cubicBezTo>
                      <a:cubicBezTo>
                        <a:pt x="61224" y="64088"/>
                        <a:pt x="45693" y="68500"/>
                        <a:pt x="42365" y="76220"/>
                      </a:cubicBezTo>
                      <a:cubicBezTo>
                        <a:pt x="39037" y="83940"/>
                        <a:pt x="23504" y="90557"/>
                        <a:pt x="16848" y="90557"/>
                      </a:cubicBezTo>
                      <a:cubicBezTo>
                        <a:pt x="10193" y="90557"/>
                        <a:pt x="-7558" y="92763"/>
                        <a:pt x="3536" y="103791"/>
                      </a:cubicBezTo>
                      <a:cubicBezTo>
                        <a:pt x="14630" y="114820"/>
                        <a:pt x="23504" y="114820"/>
                        <a:pt x="27942" y="114820"/>
                      </a:cubicBezTo>
                      <a:cubicBezTo>
                        <a:pt x="32380" y="114820"/>
                        <a:pt x="10193" y="141289"/>
                        <a:pt x="10193" y="147907"/>
                      </a:cubicBezTo>
                      <a:cubicBezTo>
                        <a:pt x="10193" y="154523"/>
                        <a:pt x="10193" y="163348"/>
                        <a:pt x="10193" y="154523"/>
                      </a:cubicBezTo>
                      <a:close/>
                    </a:path>
                  </a:pathLst>
                </a:custGeom>
                <a:solidFill>
                  <a:srgbClr val="CDCECE"/>
                </a:solidFill>
                <a:ln w="7600" cap="flat">
                  <a:noFill/>
                  <a:bevel/>
                </a:ln>
              </p:spPr>
            </p:sp>
            <p:sp>
              <p:nvSpPr>
                <p:cNvPr id="766" name="Freeform 765"/>
                <p:cNvSpPr/>
                <p:nvPr/>
              </p:nvSpPr>
              <p:spPr>
                <a:xfrm>
                  <a:off x="3992135" y="2338302"/>
                  <a:ext cx="1669484" cy="188108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69484" h="1881084">
                      <a:moveTo>
                        <a:pt x="781136" y="846762"/>
                      </a:moveTo>
                      <a:lnTo>
                        <a:pt x="783317" y="865716"/>
                      </a:lnTo>
                      <a:cubicBezTo>
                        <a:pt x="783317" y="865716"/>
                        <a:pt x="794945" y="883363"/>
                        <a:pt x="799383" y="885575"/>
                      </a:cubicBezTo>
                      <a:cubicBezTo>
                        <a:pt x="803814" y="887779"/>
                        <a:pt x="830437" y="898806"/>
                        <a:pt x="830437" y="907630"/>
                      </a:cubicBezTo>
                      <a:cubicBezTo>
                        <a:pt x="830437" y="916446"/>
                        <a:pt x="847081" y="932991"/>
                        <a:pt x="847081" y="932991"/>
                      </a:cubicBezTo>
                      <a:lnTo>
                        <a:pt x="864834" y="950638"/>
                      </a:lnTo>
                      <a:cubicBezTo>
                        <a:pt x="864834" y="950638"/>
                        <a:pt x="888128" y="982619"/>
                        <a:pt x="888128" y="995858"/>
                      </a:cubicBezTo>
                      <a:cubicBezTo>
                        <a:pt x="888128" y="1009090"/>
                        <a:pt x="901444" y="1009090"/>
                        <a:pt x="899224" y="1006886"/>
                      </a:cubicBezTo>
                      <a:cubicBezTo>
                        <a:pt x="899224" y="1006886"/>
                        <a:pt x="919190" y="1013506"/>
                        <a:pt x="919190" y="1020125"/>
                      </a:cubicBezTo>
                      <a:cubicBezTo>
                        <a:pt x="919190" y="1026737"/>
                        <a:pt x="934724" y="1064236"/>
                        <a:pt x="956908" y="1064236"/>
                      </a:cubicBezTo>
                      <a:cubicBezTo>
                        <a:pt x="979100" y="1064236"/>
                        <a:pt x="992970" y="1087948"/>
                        <a:pt x="992970" y="1087948"/>
                      </a:cubicBezTo>
                      <a:cubicBezTo>
                        <a:pt x="992970" y="1087948"/>
                        <a:pt x="1016819" y="1101734"/>
                        <a:pt x="1016819" y="1101734"/>
                      </a:cubicBezTo>
                      <a:cubicBezTo>
                        <a:pt x="1016819" y="1101734"/>
                        <a:pt x="1000973" y="1141824"/>
                        <a:pt x="1056757" y="1117177"/>
                      </a:cubicBezTo>
                      <a:cubicBezTo>
                        <a:pt x="1076722" y="1108354"/>
                        <a:pt x="1090038" y="1088502"/>
                        <a:pt x="1090038" y="1088502"/>
                      </a:cubicBezTo>
                      <a:lnTo>
                        <a:pt x="1132195" y="1077467"/>
                      </a:lnTo>
                      <a:cubicBezTo>
                        <a:pt x="1132195" y="1077467"/>
                        <a:pt x="1141064" y="1086291"/>
                        <a:pt x="1132195" y="1117177"/>
                      </a:cubicBezTo>
                      <a:cubicBezTo>
                        <a:pt x="1123318" y="1148056"/>
                        <a:pt x="1126092" y="1182796"/>
                        <a:pt x="1116660" y="1192166"/>
                      </a:cubicBezTo>
                      <a:cubicBezTo>
                        <a:pt x="1107229" y="1201545"/>
                        <a:pt x="1094476" y="1209814"/>
                        <a:pt x="1081161" y="1238488"/>
                      </a:cubicBezTo>
                      <a:cubicBezTo>
                        <a:pt x="1067846" y="1267163"/>
                        <a:pt x="1045661" y="1291430"/>
                        <a:pt x="1034565" y="1309077"/>
                      </a:cubicBezTo>
                      <a:cubicBezTo>
                        <a:pt x="1023477" y="1326717"/>
                        <a:pt x="987977" y="1366427"/>
                        <a:pt x="987977" y="1397306"/>
                      </a:cubicBezTo>
                      <a:cubicBezTo>
                        <a:pt x="987977" y="1428184"/>
                        <a:pt x="981312" y="1443628"/>
                        <a:pt x="999066" y="1461267"/>
                      </a:cubicBezTo>
                      <a:cubicBezTo>
                        <a:pt x="1016819" y="1478914"/>
                        <a:pt x="1016819" y="1485534"/>
                        <a:pt x="1016819" y="1516413"/>
                      </a:cubicBezTo>
                      <a:cubicBezTo>
                        <a:pt x="1016819" y="1547292"/>
                        <a:pt x="1022367" y="1564939"/>
                        <a:pt x="992970" y="1582586"/>
                      </a:cubicBezTo>
                      <a:cubicBezTo>
                        <a:pt x="963566" y="1600233"/>
                        <a:pt x="948039" y="1624492"/>
                        <a:pt x="948039" y="1633316"/>
                      </a:cubicBezTo>
                      <a:cubicBezTo>
                        <a:pt x="948039" y="1642140"/>
                        <a:pt x="959135" y="1679638"/>
                        <a:pt x="930286" y="1723756"/>
                      </a:cubicBezTo>
                      <a:cubicBezTo>
                        <a:pt x="917259" y="1743668"/>
                        <a:pt x="930286" y="1723756"/>
                        <a:pt x="930286" y="1723756"/>
                      </a:cubicBezTo>
                      <a:cubicBezTo>
                        <a:pt x="930286" y="1723756"/>
                        <a:pt x="930286" y="1745811"/>
                        <a:pt x="901444" y="1798745"/>
                      </a:cubicBezTo>
                      <a:cubicBezTo>
                        <a:pt x="872594" y="1851687"/>
                        <a:pt x="854848" y="1847271"/>
                        <a:pt x="830437" y="1853891"/>
                      </a:cubicBezTo>
                      <a:cubicBezTo>
                        <a:pt x="806033" y="1860510"/>
                        <a:pt x="788287" y="1881084"/>
                        <a:pt x="788287" y="1881084"/>
                      </a:cubicBezTo>
                      <a:cubicBezTo>
                        <a:pt x="788287" y="1881084"/>
                        <a:pt x="779410" y="1884770"/>
                        <a:pt x="752783" y="1836244"/>
                      </a:cubicBezTo>
                      <a:cubicBezTo>
                        <a:pt x="726160" y="1787718"/>
                        <a:pt x="732816" y="1838448"/>
                        <a:pt x="719504" y="1818596"/>
                      </a:cubicBezTo>
                      <a:cubicBezTo>
                        <a:pt x="706190" y="1798745"/>
                        <a:pt x="690660" y="1763458"/>
                        <a:pt x="688438" y="1759043"/>
                      </a:cubicBezTo>
                      <a:cubicBezTo>
                        <a:pt x="686225" y="1754635"/>
                        <a:pt x="681785" y="1750219"/>
                        <a:pt x="670692" y="1730368"/>
                      </a:cubicBezTo>
                      <a:cubicBezTo>
                        <a:pt x="659598" y="1710517"/>
                        <a:pt x="652938" y="1712721"/>
                        <a:pt x="640735" y="1700591"/>
                      </a:cubicBezTo>
                      <a:cubicBezTo>
                        <a:pt x="628534" y="1688462"/>
                        <a:pt x="612278" y="1638324"/>
                        <a:pt x="619658" y="1587002"/>
                      </a:cubicBezTo>
                      <a:cubicBezTo>
                        <a:pt x="621878" y="1571558"/>
                        <a:pt x="599692" y="1534060"/>
                        <a:pt x="579721" y="1509793"/>
                      </a:cubicBezTo>
                      <a:cubicBezTo>
                        <a:pt x="559751" y="1485534"/>
                        <a:pt x="537565" y="1470091"/>
                        <a:pt x="517596" y="1461267"/>
                      </a:cubicBezTo>
                      <a:cubicBezTo>
                        <a:pt x="497627" y="1452444"/>
                        <a:pt x="495407" y="1417157"/>
                        <a:pt x="493191" y="1403918"/>
                      </a:cubicBezTo>
                      <a:cubicBezTo>
                        <a:pt x="490971" y="1390686"/>
                        <a:pt x="464900" y="1342707"/>
                        <a:pt x="443268" y="1354290"/>
                      </a:cubicBezTo>
                      <a:cubicBezTo>
                        <a:pt x="421637" y="1365872"/>
                        <a:pt x="415534" y="1373039"/>
                        <a:pt x="403328" y="1347678"/>
                      </a:cubicBezTo>
                      <a:cubicBezTo>
                        <a:pt x="391126" y="1322309"/>
                        <a:pt x="317906" y="1381862"/>
                        <a:pt x="302374" y="1397306"/>
                      </a:cubicBezTo>
                      <a:cubicBezTo>
                        <a:pt x="286845" y="1412741"/>
                        <a:pt x="269093" y="1388482"/>
                        <a:pt x="218064" y="1410537"/>
                      </a:cubicBezTo>
                      <a:cubicBezTo>
                        <a:pt x="167027" y="1432592"/>
                        <a:pt x="187000" y="1410537"/>
                        <a:pt x="138172" y="1397306"/>
                      </a:cubicBezTo>
                      <a:cubicBezTo>
                        <a:pt x="89366" y="1384066"/>
                        <a:pt x="113776" y="1357603"/>
                        <a:pt x="58312" y="1333336"/>
                      </a:cubicBezTo>
                      <a:cubicBezTo>
                        <a:pt x="2838" y="1309077"/>
                        <a:pt x="22811" y="1295838"/>
                        <a:pt x="22811" y="1282606"/>
                      </a:cubicBezTo>
                      <a:cubicBezTo>
                        <a:pt x="22811" y="1269367"/>
                        <a:pt x="27249" y="1216433"/>
                        <a:pt x="9498" y="1185554"/>
                      </a:cubicBezTo>
                      <a:cubicBezTo>
                        <a:pt x="-8253" y="1154668"/>
                        <a:pt x="0" y="1124899"/>
                        <a:pt x="13381" y="1087948"/>
                      </a:cubicBezTo>
                      <a:cubicBezTo>
                        <a:pt x="29468" y="1051004"/>
                        <a:pt x="42762" y="1022329"/>
                        <a:pt x="62730" y="1009090"/>
                      </a:cubicBezTo>
                      <a:cubicBezTo>
                        <a:pt x="82715" y="995858"/>
                        <a:pt x="56074" y="987035"/>
                        <a:pt x="62730" y="964980"/>
                      </a:cubicBezTo>
                      <a:cubicBezTo>
                        <a:pt x="69391" y="942917"/>
                        <a:pt x="113776" y="912038"/>
                        <a:pt x="113776" y="878955"/>
                      </a:cubicBezTo>
                      <a:cubicBezTo>
                        <a:pt x="113776" y="845865"/>
                        <a:pt x="122647" y="892187"/>
                        <a:pt x="149262" y="878955"/>
                      </a:cubicBezTo>
                      <a:cubicBezTo>
                        <a:pt x="175906" y="865716"/>
                        <a:pt x="206968" y="854688"/>
                        <a:pt x="226938" y="834837"/>
                      </a:cubicBezTo>
                      <a:cubicBezTo>
                        <a:pt x="246906" y="814986"/>
                        <a:pt x="266876" y="810578"/>
                        <a:pt x="291284" y="806162"/>
                      </a:cubicBezTo>
                      <a:cubicBezTo>
                        <a:pt x="315688" y="801754"/>
                        <a:pt x="348969" y="788523"/>
                        <a:pt x="362282" y="788523"/>
                      </a:cubicBezTo>
                      <a:cubicBezTo>
                        <a:pt x="375593" y="788523"/>
                        <a:pt x="377813" y="812782"/>
                        <a:pt x="380032" y="817190"/>
                      </a:cubicBezTo>
                      <a:cubicBezTo>
                        <a:pt x="382251" y="821606"/>
                        <a:pt x="356738" y="837049"/>
                        <a:pt x="380032" y="843661"/>
                      </a:cubicBezTo>
                      <a:cubicBezTo>
                        <a:pt x="403328" y="850280"/>
                        <a:pt x="442154" y="859104"/>
                        <a:pt x="455470" y="859104"/>
                      </a:cubicBezTo>
                      <a:cubicBezTo>
                        <a:pt x="468784" y="859104"/>
                        <a:pt x="540859" y="892369"/>
                        <a:pt x="548657" y="859104"/>
                      </a:cubicBezTo>
                      <a:cubicBezTo>
                        <a:pt x="557453" y="821583"/>
                        <a:pt x="579721" y="821606"/>
                        <a:pt x="606346" y="828218"/>
                      </a:cubicBezTo>
                      <a:cubicBezTo>
                        <a:pt x="632973" y="834837"/>
                        <a:pt x="648504" y="839253"/>
                        <a:pt x="670692" y="828218"/>
                      </a:cubicBezTo>
                      <a:cubicBezTo>
                        <a:pt x="692878" y="817190"/>
                        <a:pt x="723943" y="806162"/>
                        <a:pt x="761664" y="806162"/>
                      </a:cubicBezTo>
                      <a:cubicBezTo>
                        <a:pt x="799383" y="806162"/>
                        <a:pt x="788287" y="717936"/>
                        <a:pt x="788287" y="704700"/>
                      </a:cubicBezTo>
                      <a:cubicBezTo>
                        <a:pt x="788287" y="691465"/>
                        <a:pt x="765822" y="687330"/>
                        <a:pt x="752783" y="700287"/>
                      </a:cubicBezTo>
                      <a:cubicBezTo>
                        <a:pt x="739751" y="713248"/>
                        <a:pt x="746127" y="726758"/>
                        <a:pt x="719504" y="715728"/>
                      </a:cubicBezTo>
                      <a:cubicBezTo>
                        <a:pt x="692878" y="704700"/>
                        <a:pt x="686777" y="746058"/>
                        <a:pt x="646283" y="724551"/>
                      </a:cubicBezTo>
                      <a:cubicBezTo>
                        <a:pt x="605791" y="703046"/>
                        <a:pt x="633527" y="684298"/>
                        <a:pt x="598580" y="672716"/>
                      </a:cubicBezTo>
                      <a:cubicBezTo>
                        <a:pt x="563636" y="661136"/>
                        <a:pt x="537565" y="695876"/>
                        <a:pt x="548657" y="700287"/>
                      </a:cubicBezTo>
                      <a:cubicBezTo>
                        <a:pt x="559751" y="704700"/>
                        <a:pt x="610785" y="768672"/>
                        <a:pt x="559751" y="742198"/>
                      </a:cubicBezTo>
                      <a:cubicBezTo>
                        <a:pt x="508721" y="715728"/>
                        <a:pt x="528688" y="682643"/>
                        <a:pt x="510938" y="693671"/>
                      </a:cubicBezTo>
                      <a:cubicBezTo>
                        <a:pt x="493191" y="704700"/>
                        <a:pt x="508093" y="683899"/>
                        <a:pt x="484313" y="667205"/>
                      </a:cubicBezTo>
                      <a:cubicBezTo>
                        <a:pt x="452760" y="645051"/>
                        <a:pt x="409987" y="649556"/>
                        <a:pt x="409987" y="633014"/>
                      </a:cubicBezTo>
                      <a:cubicBezTo>
                        <a:pt x="409987" y="616472"/>
                        <a:pt x="386688" y="601030"/>
                        <a:pt x="380032" y="614265"/>
                      </a:cubicBezTo>
                      <a:cubicBezTo>
                        <a:pt x="373376" y="627499"/>
                        <a:pt x="376702" y="650659"/>
                        <a:pt x="409987" y="663893"/>
                      </a:cubicBezTo>
                      <a:cubicBezTo>
                        <a:pt x="443268" y="677129"/>
                        <a:pt x="465980" y="688679"/>
                        <a:pt x="471527" y="694192"/>
                      </a:cubicBezTo>
                      <a:cubicBezTo>
                        <a:pt x="477073" y="699705"/>
                        <a:pt x="477658" y="704700"/>
                        <a:pt x="462126" y="704700"/>
                      </a:cubicBezTo>
                      <a:cubicBezTo>
                        <a:pt x="446596" y="704700"/>
                        <a:pt x="480987" y="725656"/>
                        <a:pt x="464346" y="742198"/>
                      </a:cubicBezTo>
                      <a:cubicBezTo>
                        <a:pt x="447703" y="758741"/>
                        <a:pt x="427738" y="763154"/>
                        <a:pt x="435501" y="762052"/>
                      </a:cubicBezTo>
                      <a:cubicBezTo>
                        <a:pt x="443268" y="760950"/>
                        <a:pt x="482096" y="801754"/>
                        <a:pt x="409987" y="776386"/>
                      </a:cubicBezTo>
                      <a:cubicBezTo>
                        <a:pt x="337874" y="751020"/>
                        <a:pt x="407767" y="762052"/>
                        <a:pt x="425516" y="752124"/>
                      </a:cubicBezTo>
                      <a:cubicBezTo>
                        <a:pt x="443268" y="742198"/>
                        <a:pt x="495405" y="713522"/>
                        <a:pt x="393345" y="704700"/>
                      </a:cubicBezTo>
                      <a:cubicBezTo>
                        <a:pt x="291284" y="695878"/>
                        <a:pt x="362282" y="698084"/>
                        <a:pt x="345644" y="672716"/>
                      </a:cubicBezTo>
                      <a:cubicBezTo>
                        <a:pt x="329001" y="647351"/>
                        <a:pt x="302374" y="678232"/>
                        <a:pt x="302374" y="682643"/>
                      </a:cubicBezTo>
                      <a:cubicBezTo>
                        <a:pt x="302374" y="687055"/>
                        <a:pt x="269093" y="693671"/>
                        <a:pt x="255782" y="693671"/>
                      </a:cubicBezTo>
                      <a:cubicBezTo>
                        <a:pt x="242468" y="693671"/>
                        <a:pt x="247740" y="741372"/>
                        <a:pt x="218064" y="762052"/>
                      </a:cubicBezTo>
                      <a:cubicBezTo>
                        <a:pt x="188388" y="782724"/>
                        <a:pt x="206968" y="799550"/>
                        <a:pt x="200315" y="817190"/>
                      </a:cubicBezTo>
                      <a:cubicBezTo>
                        <a:pt x="193656" y="834837"/>
                        <a:pt x="167032" y="870132"/>
                        <a:pt x="98248" y="843661"/>
                      </a:cubicBezTo>
                      <a:cubicBezTo>
                        <a:pt x="29468" y="817190"/>
                        <a:pt x="84329" y="820709"/>
                        <a:pt x="69391" y="788523"/>
                      </a:cubicBezTo>
                      <a:cubicBezTo>
                        <a:pt x="49024" y="744641"/>
                        <a:pt x="111101" y="710983"/>
                        <a:pt x="104906" y="715728"/>
                      </a:cubicBezTo>
                      <a:cubicBezTo>
                        <a:pt x="104906" y="715728"/>
                        <a:pt x="182562" y="684849"/>
                        <a:pt x="169249" y="663893"/>
                      </a:cubicBezTo>
                      <a:cubicBezTo>
                        <a:pt x="155910" y="642939"/>
                        <a:pt x="155910" y="638529"/>
                        <a:pt x="127093" y="638529"/>
                      </a:cubicBezTo>
                      <a:cubicBezTo>
                        <a:pt x="98248" y="638529"/>
                        <a:pt x="110454" y="608750"/>
                        <a:pt x="149262" y="601030"/>
                      </a:cubicBezTo>
                      <a:cubicBezTo>
                        <a:pt x="188109" y="593310"/>
                        <a:pt x="192548" y="555812"/>
                        <a:pt x="222501" y="532653"/>
                      </a:cubicBezTo>
                      <a:cubicBezTo>
                        <a:pt x="252453" y="509493"/>
                        <a:pt x="226938" y="503980"/>
                        <a:pt x="266876" y="490744"/>
                      </a:cubicBezTo>
                      <a:cubicBezTo>
                        <a:pt x="306812" y="477509"/>
                        <a:pt x="262417" y="424974"/>
                        <a:pt x="309033" y="413543"/>
                      </a:cubicBezTo>
                      <a:cubicBezTo>
                        <a:pt x="331161" y="408115"/>
                        <a:pt x="335530" y="458062"/>
                        <a:pt x="345644" y="405823"/>
                      </a:cubicBezTo>
                      <a:cubicBezTo>
                        <a:pt x="349215" y="387380"/>
                        <a:pt x="320127" y="367223"/>
                        <a:pt x="314580" y="361708"/>
                      </a:cubicBezTo>
                      <a:cubicBezTo>
                        <a:pt x="309033" y="356194"/>
                        <a:pt x="284071" y="421814"/>
                        <a:pt x="266876" y="404721"/>
                      </a:cubicBezTo>
                      <a:cubicBezTo>
                        <a:pt x="249678" y="387627"/>
                        <a:pt x="235814" y="378251"/>
                        <a:pt x="250235" y="353987"/>
                      </a:cubicBezTo>
                      <a:cubicBezTo>
                        <a:pt x="260732" y="336326"/>
                        <a:pt x="326780" y="272375"/>
                        <a:pt x="333440" y="248111"/>
                      </a:cubicBezTo>
                      <a:cubicBezTo>
                        <a:pt x="340096" y="223849"/>
                        <a:pt x="351188" y="203998"/>
                        <a:pt x="393345" y="179734"/>
                      </a:cubicBezTo>
                      <a:cubicBezTo>
                        <a:pt x="435501" y="155471"/>
                        <a:pt x="517596" y="113561"/>
                        <a:pt x="548657" y="129002"/>
                      </a:cubicBezTo>
                      <a:cubicBezTo>
                        <a:pt x="579721" y="144442"/>
                        <a:pt x="601909" y="168705"/>
                        <a:pt x="629644" y="123487"/>
                      </a:cubicBezTo>
                      <a:cubicBezTo>
                        <a:pt x="657379" y="78269"/>
                        <a:pt x="661815" y="98121"/>
                        <a:pt x="661815" y="98121"/>
                      </a:cubicBezTo>
                      <a:cubicBezTo>
                        <a:pt x="623862" y="73702"/>
                        <a:pt x="603015" y="54008"/>
                        <a:pt x="595254" y="36361"/>
                      </a:cubicBezTo>
                      <a:cubicBezTo>
                        <a:pt x="587486" y="18715"/>
                        <a:pt x="626317" y="12097"/>
                        <a:pt x="624096" y="36360"/>
                      </a:cubicBezTo>
                      <a:cubicBezTo>
                        <a:pt x="618750" y="94831"/>
                        <a:pt x="752783" y="83784"/>
                        <a:pt x="752783" y="83784"/>
                      </a:cubicBezTo>
                      <a:cubicBezTo>
                        <a:pt x="752783" y="83784"/>
                        <a:pt x="712850" y="76064"/>
                        <a:pt x="707302" y="61726"/>
                      </a:cubicBezTo>
                      <a:cubicBezTo>
                        <a:pt x="701756" y="47389"/>
                        <a:pt x="735037" y="50698"/>
                        <a:pt x="761664" y="56212"/>
                      </a:cubicBezTo>
                      <a:cubicBezTo>
                        <a:pt x="788287" y="61726"/>
                        <a:pt x="776082" y="41875"/>
                        <a:pt x="752783" y="36360"/>
                      </a:cubicBezTo>
                      <a:cubicBezTo>
                        <a:pt x="729488" y="30846"/>
                        <a:pt x="743910" y="9892"/>
                        <a:pt x="739472" y="14303"/>
                      </a:cubicBezTo>
                      <a:cubicBezTo>
                        <a:pt x="735037" y="18715"/>
                        <a:pt x="711735" y="13200"/>
                        <a:pt x="711735" y="13200"/>
                      </a:cubicBezTo>
                      <a:lnTo>
                        <a:pt x="698426" y="0"/>
                      </a:lnTo>
                      <a:cubicBezTo>
                        <a:pt x="698426" y="0"/>
                        <a:pt x="968004" y="5479"/>
                        <a:pt x="1243132" y="195173"/>
                      </a:cubicBezTo>
                      <a:cubicBezTo>
                        <a:pt x="1518260" y="384869"/>
                        <a:pt x="1613662" y="669409"/>
                        <a:pt x="1649170" y="788523"/>
                      </a:cubicBezTo>
                      <a:cubicBezTo>
                        <a:pt x="1649170" y="788523"/>
                        <a:pt x="1649170" y="788523"/>
                        <a:pt x="1649170" y="788523"/>
                      </a:cubicBezTo>
                      <a:cubicBezTo>
                        <a:pt x="1649170" y="788523"/>
                        <a:pt x="1636964" y="778597"/>
                        <a:pt x="1638074" y="788523"/>
                      </a:cubicBezTo>
                      <a:cubicBezTo>
                        <a:pt x="1639183" y="798441"/>
                        <a:pt x="1669484" y="916454"/>
                        <a:pt x="1669484" y="940538"/>
                      </a:cubicBezTo>
                      <a:cubicBezTo>
                        <a:pt x="1669484" y="960564"/>
                        <a:pt x="1662477" y="991443"/>
                        <a:pt x="1662477" y="1000274"/>
                      </a:cubicBezTo>
                      <a:cubicBezTo>
                        <a:pt x="1662477" y="1009090"/>
                        <a:pt x="1659148" y="959462"/>
                        <a:pt x="1638074" y="940538"/>
                      </a:cubicBezTo>
                      <a:cubicBezTo>
                        <a:pt x="1616991" y="917556"/>
                        <a:pt x="1638074" y="1000274"/>
                        <a:pt x="1638074" y="1000274"/>
                      </a:cubicBezTo>
                      <a:cubicBezTo>
                        <a:pt x="1638074" y="1000274"/>
                        <a:pt x="1669484" y="1101734"/>
                        <a:pt x="1669484" y="1119381"/>
                      </a:cubicBezTo>
                      <a:cubicBezTo>
                        <a:pt x="1669484" y="1137028"/>
                        <a:pt x="1662477" y="1196582"/>
                        <a:pt x="1662477" y="1156880"/>
                      </a:cubicBezTo>
                      <a:cubicBezTo>
                        <a:pt x="1662477" y="1156880"/>
                        <a:pt x="1660258" y="1267163"/>
                        <a:pt x="1649170" y="1269367"/>
                      </a:cubicBezTo>
                      <a:cubicBezTo>
                        <a:pt x="1638074" y="1271579"/>
                        <a:pt x="1657606" y="1158491"/>
                        <a:pt x="1626978" y="1088502"/>
                      </a:cubicBezTo>
                      <a:cubicBezTo>
                        <a:pt x="1613374" y="1057403"/>
                        <a:pt x="1649170" y="1101734"/>
                        <a:pt x="1649170" y="1088502"/>
                      </a:cubicBezTo>
                      <a:cubicBezTo>
                        <a:pt x="1649170" y="1075263"/>
                        <a:pt x="1627578" y="1000251"/>
                        <a:pt x="1626978" y="989239"/>
                      </a:cubicBezTo>
                      <a:cubicBezTo>
                        <a:pt x="1624295" y="940538"/>
                        <a:pt x="1630983" y="905631"/>
                        <a:pt x="1622106" y="890196"/>
                      </a:cubicBezTo>
                      <a:cubicBezTo>
                        <a:pt x="1613237" y="874752"/>
                        <a:pt x="1604634" y="881509"/>
                        <a:pt x="1583711" y="835939"/>
                      </a:cubicBezTo>
                      <a:cubicBezTo>
                        <a:pt x="1567956" y="801625"/>
                        <a:pt x="1549321" y="786311"/>
                        <a:pt x="1555978" y="788523"/>
                      </a:cubicBezTo>
                      <a:cubicBezTo>
                        <a:pt x="1555978" y="788523"/>
                        <a:pt x="1531180" y="757164"/>
                        <a:pt x="1522698" y="810578"/>
                      </a:cubicBezTo>
                      <a:cubicBezTo>
                        <a:pt x="1516040" y="852484"/>
                        <a:pt x="1507164" y="901010"/>
                        <a:pt x="1493848" y="925277"/>
                      </a:cubicBezTo>
                      <a:cubicBezTo>
                        <a:pt x="1469050" y="970482"/>
                        <a:pt x="1505621" y="1043442"/>
                        <a:pt x="1484979" y="1055412"/>
                      </a:cubicBezTo>
                      <a:cubicBezTo>
                        <a:pt x="1458349" y="1070855"/>
                        <a:pt x="1460576" y="1020125"/>
                        <a:pt x="1447260" y="1000274"/>
                      </a:cubicBezTo>
                      <a:cubicBezTo>
                        <a:pt x="1447260" y="1000274"/>
                        <a:pt x="1400665" y="905426"/>
                        <a:pt x="1400665" y="887779"/>
                      </a:cubicBezTo>
                      <a:cubicBezTo>
                        <a:pt x="1400665" y="870132"/>
                        <a:pt x="1397260" y="859796"/>
                        <a:pt x="1388383" y="859796"/>
                      </a:cubicBezTo>
                      <a:cubicBezTo>
                        <a:pt x="1377462" y="859796"/>
                        <a:pt x="1366541" y="864135"/>
                        <a:pt x="1347412" y="850280"/>
                      </a:cubicBezTo>
                      <a:cubicBezTo>
                        <a:pt x="1299136" y="815298"/>
                        <a:pt x="1318448" y="835977"/>
                        <a:pt x="1320667" y="831562"/>
                      </a:cubicBezTo>
                      <a:cubicBezTo>
                        <a:pt x="1322886" y="827154"/>
                        <a:pt x="1296385" y="828218"/>
                        <a:pt x="1296385" y="806162"/>
                      </a:cubicBezTo>
                      <a:cubicBezTo>
                        <a:pt x="1296385" y="784107"/>
                        <a:pt x="1223167" y="837041"/>
                        <a:pt x="1189879" y="821606"/>
                      </a:cubicBezTo>
                      <a:cubicBezTo>
                        <a:pt x="1156606" y="806162"/>
                        <a:pt x="1163256" y="797339"/>
                        <a:pt x="1154379" y="797339"/>
                      </a:cubicBezTo>
                      <a:cubicBezTo>
                        <a:pt x="1145510" y="797339"/>
                        <a:pt x="1135524" y="798441"/>
                        <a:pt x="1127756" y="806162"/>
                      </a:cubicBezTo>
                      <a:cubicBezTo>
                        <a:pt x="1119989" y="813884"/>
                        <a:pt x="1101134" y="814986"/>
                        <a:pt x="1083380" y="806162"/>
                      </a:cubicBezTo>
                      <a:cubicBezTo>
                        <a:pt x="1065634" y="797339"/>
                        <a:pt x="1032962" y="748040"/>
                        <a:pt x="1012381" y="779692"/>
                      </a:cubicBezTo>
                      <a:cubicBezTo>
                        <a:pt x="1012381" y="779692"/>
                        <a:pt x="1023598" y="816362"/>
                        <a:pt x="1056757" y="832633"/>
                      </a:cubicBezTo>
                      <a:cubicBezTo>
                        <a:pt x="1072672" y="840446"/>
                        <a:pt x="1121897" y="859796"/>
                        <a:pt x="1154379" y="829388"/>
                      </a:cubicBezTo>
                      <a:cubicBezTo>
                        <a:pt x="1174101" y="810935"/>
                        <a:pt x="1152160" y="841457"/>
                        <a:pt x="1189879" y="850280"/>
                      </a:cubicBezTo>
                      <a:cubicBezTo>
                        <a:pt x="1227598" y="859104"/>
                        <a:pt x="1216509" y="925277"/>
                        <a:pt x="1172133" y="967184"/>
                      </a:cubicBezTo>
                      <a:cubicBezTo>
                        <a:pt x="1127756" y="1009090"/>
                        <a:pt x="1129976" y="1028941"/>
                        <a:pt x="1103353" y="1042180"/>
                      </a:cubicBezTo>
                      <a:cubicBezTo>
                        <a:pt x="1079451" y="1054059"/>
                        <a:pt x="1050100" y="1070855"/>
                        <a:pt x="1039004" y="1081883"/>
                      </a:cubicBezTo>
                      <a:cubicBezTo>
                        <a:pt x="1027915" y="1092910"/>
                        <a:pt x="1010162" y="1103938"/>
                        <a:pt x="994627" y="1037765"/>
                      </a:cubicBezTo>
                      <a:cubicBezTo>
                        <a:pt x="979100" y="971592"/>
                        <a:pt x="986868" y="990341"/>
                        <a:pt x="950258" y="982627"/>
                      </a:cubicBezTo>
                      <a:cubicBezTo>
                        <a:pt x="913642" y="974905"/>
                        <a:pt x="905882" y="934093"/>
                        <a:pt x="889238" y="921964"/>
                      </a:cubicBezTo>
                      <a:cubicBezTo>
                        <a:pt x="872594" y="909834"/>
                        <a:pt x="809529" y="851109"/>
                        <a:pt x="809529" y="851109"/>
                      </a:cubicBezTo>
                      <a:lnTo>
                        <a:pt x="781136" y="846762"/>
                      </a:lnTo>
                      <a:close/>
                    </a:path>
                  </a:pathLst>
                </a:custGeom>
                <a:solidFill>
                  <a:srgbClr val="CDCECE"/>
                </a:solidFill>
                <a:ln w="7600" cap="flat">
                  <a:noFill/>
                  <a:bevel/>
                </a:ln>
              </p:spPr>
            </p:sp>
            <p:sp>
              <p:nvSpPr>
                <p:cNvPr id="767" name="Freeform 766"/>
                <p:cNvSpPr/>
                <p:nvPr/>
              </p:nvSpPr>
              <p:spPr>
                <a:xfrm>
                  <a:off x="3734073" y="2351225"/>
                  <a:ext cx="641711" cy="46372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41711" h="463722">
                      <a:moveTo>
                        <a:pt x="594077" y="7995"/>
                      </a:moveTo>
                      <a:cubicBezTo>
                        <a:pt x="594077" y="7995"/>
                        <a:pt x="507545" y="38876"/>
                        <a:pt x="492012" y="47699"/>
                      </a:cubicBezTo>
                      <a:cubicBezTo>
                        <a:pt x="476481" y="56522"/>
                        <a:pt x="478698" y="71962"/>
                        <a:pt x="452075" y="71962"/>
                      </a:cubicBezTo>
                      <a:cubicBezTo>
                        <a:pt x="425450" y="71962"/>
                        <a:pt x="425449" y="76373"/>
                        <a:pt x="416574" y="91813"/>
                      </a:cubicBezTo>
                      <a:cubicBezTo>
                        <a:pt x="407699" y="107253"/>
                        <a:pt x="396604" y="113871"/>
                        <a:pt x="383293" y="118283"/>
                      </a:cubicBezTo>
                      <a:cubicBezTo>
                        <a:pt x="369980" y="122694"/>
                        <a:pt x="362213" y="126003"/>
                        <a:pt x="356667" y="138135"/>
                      </a:cubicBezTo>
                      <a:cubicBezTo>
                        <a:pt x="351120" y="150266"/>
                        <a:pt x="320855" y="175631"/>
                        <a:pt x="307855" y="175631"/>
                      </a:cubicBezTo>
                      <a:cubicBezTo>
                        <a:pt x="294542" y="175631"/>
                        <a:pt x="291214" y="184455"/>
                        <a:pt x="291214" y="192175"/>
                      </a:cubicBezTo>
                      <a:cubicBezTo>
                        <a:pt x="291214" y="199894"/>
                        <a:pt x="294542" y="202100"/>
                        <a:pt x="251276" y="231861"/>
                      </a:cubicBezTo>
                      <a:cubicBezTo>
                        <a:pt x="208010" y="261655"/>
                        <a:pt x="187997" y="268433"/>
                        <a:pt x="172509" y="279302"/>
                      </a:cubicBezTo>
                      <a:cubicBezTo>
                        <a:pt x="134791" y="305770"/>
                        <a:pt x="137009" y="310181"/>
                        <a:pt x="94853" y="341062"/>
                      </a:cubicBezTo>
                      <a:cubicBezTo>
                        <a:pt x="45576" y="377155"/>
                        <a:pt x="28289" y="444731"/>
                        <a:pt x="12757" y="460171"/>
                      </a:cubicBezTo>
                      <a:cubicBezTo>
                        <a:pt x="-2775" y="475611"/>
                        <a:pt x="-6241" y="434471"/>
                        <a:pt x="12757" y="393999"/>
                      </a:cubicBezTo>
                      <a:cubicBezTo>
                        <a:pt x="28289" y="360913"/>
                        <a:pt x="84868" y="291433"/>
                        <a:pt x="105946" y="270478"/>
                      </a:cubicBezTo>
                      <a:cubicBezTo>
                        <a:pt x="127024" y="249524"/>
                        <a:pt x="238518" y="157434"/>
                        <a:pt x="251276" y="144751"/>
                      </a:cubicBezTo>
                      <a:cubicBezTo>
                        <a:pt x="264034" y="132068"/>
                        <a:pt x="487575" y="14612"/>
                        <a:pt x="594077" y="3584"/>
                      </a:cubicBezTo>
                      <a:cubicBezTo>
                        <a:pt x="700582" y="-7445"/>
                        <a:pt x="594077" y="7995"/>
                        <a:pt x="594077" y="7995"/>
                      </a:cubicBezTo>
                      <a:close/>
                    </a:path>
                  </a:pathLst>
                </a:custGeom>
                <a:solidFill>
                  <a:srgbClr val="CDCECE"/>
                </a:solidFill>
                <a:ln w="7600" cap="flat">
                  <a:noFill/>
                  <a:bevel/>
                </a:ln>
              </p:spPr>
            </p:sp>
            <p:sp>
              <p:nvSpPr>
                <p:cNvPr id="768" name="Freeform 767"/>
                <p:cNvSpPr/>
                <p:nvPr/>
              </p:nvSpPr>
              <p:spPr>
                <a:xfrm>
                  <a:off x="3517226" y="2779292"/>
                  <a:ext cx="157683" cy="37407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7683" h="374077">
                      <a:moveTo>
                        <a:pt x="124560" y="62674"/>
                      </a:moveTo>
                      <a:cubicBezTo>
                        <a:pt x="124560" y="62674"/>
                        <a:pt x="104901" y="99590"/>
                        <a:pt x="92044" y="129840"/>
                      </a:cubicBezTo>
                      <a:cubicBezTo>
                        <a:pt x="86862" y="142030"/>
                        <a:pt x="96480" y="182777"/>
                        <a:pt x="85386" y="204835"/>
                      </a:cubicBezTo>
                      <a:cubicBezTo>
                        <a:pt x="74293" y="226892"/>
                        <a:pt x="72135" y="242910"/>
                        <a:pt x="72135" y="242910"/>
                      </a:cubicBezTo>
                      <a:cubicBezTo>
                        <a:pt x="72135" y="242910"/>
                        <a:pt x="61214" y="281996"/>
                        <a:pt x="60979" y="306297"/>
                      </a:cubicBezTo>
                      <a:cubicBezTo>
                        <a:pt x="60741" y="330958"/>
                        <a:pt x="32817" y="340936"/>
                        <a:pt x="32817" y="321084"/>
                      </a:cubicBezTo>
                      <a:cubicBezTo>
                        <a:pt x="32817" y="301231"/>
                        <a:pt x="41555" y="266796"/>
                        <a:pt x="48777" y="247846"/>
                      </a:cubicBezTo>
                      <a:cubicBezTo>
                        <a:pt x="57423" y="225157"/>
                        <a:pt x="30633" y="284101"/>
                        <a:pt x="30634" y="288511"/>
                      </a:cubicBezTo>
                      <a:lnTo>
                        <a:pt x="10975" y="373200"/>
                      </a:lnTo>
                      <a:cubicBezTo>
                        <a:pt x="4318" y="379819"/>
                        <a:pt x="0" y="360339"/>
                        <a:pt x="0" y="360339"/>
                      </a:cubicBezTo>
                      <a:cubicBezTo>
                        <a:pt x="0" y="360339"/>
                        <a:pt x="24080" y="179936"/>
                        <a:pt x="157325" y="0"/>
                      </a:cubicBezTo>
                      <a:cubicBezTo>
                        <a:pt x="161596" y="-5375"/>
                        <a:pt x="124560" y="62674"/>
                        <a:pt x="124560" y="62674"/>
                      </a:cubicBezTo>
                      <a:close/>
                    </a:path>
                  </a:pathLst>
                </a:custGeom>
                <a:solidFill>
                  <a:srgbClr val="CDCECE"/>
                </a:solidFill>
                <a:ln w="7600" cap="flat">
                  <a:noFill/>
                  <a:bevel/>
                </a:ln>
              </p:spPr>
            </p:sp>
            <p:sp>
              <p:nvSpPr>
                <p:cNvPr id="769" name="Freeform 768"/>
                <p:cNvSpPr/>
                <p:nvPr/>
              </p:nvSpPr>
              <p:spPr>
                <a:xfrm>
                  <a:off x="3542330" y="3733715"/>
                  <a:ext cx="715717" cy="64738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15717" h="647385">
                      <a:moveTo>
                        <a:pt x="0" y="1042"/>
                      </a:moveTo>
                      <a:cubicBezTo>
                        <a:pt x="9934" y="1042"/>
                        <a:pt x="0" y="1042"/>
                        <a:pt x="27684" y="16309"/>
                      </a:cubicBezTo>
                      <a:cubicBezTo>
                        <a:pt x="35445" y="20589"/>
                        <a:pt x="65513" y="53854"/>
                        <a:pt x="71060" y="59370"/>
                      </a:cubicBezTo>
                      <a:cubicBezTo>
                        <a:pt x="76607" y="64884"/>
                        <a:pt x="106009" y="76743"/>
                        <a:pt x="157551" y="156373"/>
                      </a:cubicBezTo>
                      <a:cubicBezTo>
                        <a:pt x="157551" y="156373"/>
                        <a:pt x="211841" y="170709"/>
                        <a:pt x="220717" y="183946"/>
                      </a:cubicBezTo>
                      <a:cubicBezTo>
                        <a:pt x="229591" y="197180"/>
                        <a:pt x="247342" y="177328"/>
                        <a:pt x="260655" y="183946"/>
                      </a:cubicBezTo>
                      <a:cubicBezTo>
                        <a:pt x="273967" y="190563"/>
                        <a:pt x="373882" y="203796"/>
                        <a:pt x="373882" y="303056"/>
                      </a:cubicBezTo>
                      <a:cubicBezTo>
                        <a:pt x="373882" y="303056"/>
                        <a:pt x="377140" y="335038"/>
                        <a:pt x="413751" y="371433"/>
                      </a:cubicBezTo>
                      <a:cubicBezTo>
                        <a:pt x="450360" y="407829"/>
                        <a:pt x="447032" y="437606"/>
                        <a:pt x="447032" y="461868"/>
                      </a:cubicBezTo>
                      <a:cubicBezTo>
                        <a:pt x="447032" y="486132"/>
                        <a:pt x="529127" y="550099"/>
                        <a:pt x="586815" y="583184"/>
                      </a:cubicBezTo>
                      <a:cubicBezTo>
                        <a:pt x="644503" y="616270"/>
                        <a:pt x="712141" y="648291"/>
                        <a:pt x="715717" y="647385"/>
                      </a:cubicBezTo>
                      <a:cubicBezTo>
                        <a:pt x="718873" y="646014"/>
                        <a:pt x="231811" y="545687"/>
                        <a:pt x="0" y="1042"/>
                      </a:cubicBezTo>
                      <a:cubicBezTo>
                        <a:pt x="0" y="-3025"/>
                        <a:pt x="0" y="1042"/>
                        <a:pt x="0" y="1042"/>
                      </a:cubicBezTo>
                      <a:close/>
                    </a:path>
                  </a:pathLst>
                </a:custGeom>
                <a:solidFill>
                  <a:srgbClr val="CDCECE"/>
                </a:solidFill>
                <a:ln w="7600" cap="flat">
                  <a:noFill/>
                  <a:bevel/>
                </a:ln>
              </p:spPr>
            </p:sp>
            <p:sp>
              <p:nvSpPr>
                <p:cNvPr id="770" name="Freeform 769"/>
                <p:cNvSpPr/>
                <p:nvPr/>
              </p:nvSpPr>
              <p:spPr>
                <a:xfrm>
                  <a:off x="5049347" y="3817350"/>
                  <a:ext cx="96204" cy="20161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6204" h="201618">
                      <a:moveTo>
                        <a:pt x="79425" y="0"/>
                      </a:moveTo>
                      <a:cubicBezTo>
                        <a:pt x="79425" y="0"/>
                        <a:pt x="106050" y="35154"/>
                        <a:pt x="92737" y="41771"/>
                      </a:cubicBezTo>
                      <a:cubicBezTo>
                        <a:pt x="79425" y="48388"/>
                        <a:pt x="79425" y="83680"/>
                        <a:pt x="79425" y="61623"/>
                      </a:cubicBezTo>
                      <a:cubicBezTo>
                        <a:pt x="79425" y="61623"/>
                        <a:pt x="77205" y="112355"/>
                        <a:pt x="59456" y="143235"/>
                      </a:cubicBezTo>
                      <a:cubicBezTo>
                        <a:pt x="41706" y="174115"/>
                        <a:pt x="61674" y="193967"/>
                        <a:pt x="28393" y="200585"/>
                      </a:cubicBezTo>
                      <a:cubicBezTo>
                        <a:pt x="-4888" y="207201"/>
                        <a:pt x="-450" y="185144"/>
                        <a:pt x="-450" y="167498"/>
                      </a:cubicBezTo>
                      <a:cubicBezTo>
                        <a:pt x="-450" y="149852"/>
                        <a:pt x="19519" y="112355"/>
                        <a:pt x="13972" y="98018"/>
                      </a:cubicBezTo>
                      <a:cubicBezTo>
                        <a:pt x="8424" y="83680"/>
                        <a:pt x="15081" y="59417"/>
                        <a:pt x="37268" y="50594"/>
                      </a:cubicBezTo>
                      <a:cubicBezTo>
                        <a:pt x="59456" y="41771"/>
                        <a:pt x="65003" y="14200"/>
                        <a:pt x="79425" y="0"/>
                      </a:cubicBezTo>
                      <a:close/>
                    </a:path>
                  </a:pathLst>
                </a:custGeom>
                <a:solidFill>
                  <a:srgbClr val="CDCECE"/>
                </a:solidFill>
                <a:ln w="7600" cap="flat">
                  <a:noFill/>
                  <a:bevel/>
                </a:ln>
              </p:spPr>
            </p:sp>
          </p:grpSp>
          <p:grpSp>
            <p:nvGrpSpPr>
              <p:cNvPr id="771" name="Group 770"/>
              <p:cNvGrpSpPr/>
              <p:nvPr/>
            </p:nvGrpSpPr>
            <p:grpSpPr>
              <a:xfrm>
                <a:off x="4348057" y="2566725"/>
                <a:ext cx="686510" cy="411276"/>
                <a:chOff x="4348057" y="2566725"/>
                <a:chExt cx="686510" cy="411276"/>
              </a:xfrm>
            </p:grpSpPr>
            <p:sp>
              <p:nvSpPr>
                <p:cNvPr id="772" name="Freeform 771"/>
                <p:cNvSpPr/>
                <p:nvPr/>
              </p:nvSpPr>
              <p:spPr>
                <a:xfrm>
                  <a:off x="4620841" y="2871779"/>
                  <a:ext cx="216044" cy="10637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16044" h="106371">
                      <a:moveTo>
                        <a:pt x="32288" y="15791"/>
                      </a:moveTo>
                      <a:cubicBezTo>
                        <a:pt x="32288" y="15791"/>
                        <a:pt x="24232" y="21236"/>
                        <a:pt x="59733" y="3590"/>
                      </a:cubicBezTo>
                      <a:cubicBezTo>
                        <a:pt x="95233" y="-14056"/>
                        <a:pt x="53077" y="27853"/>
                        <a:pt x="53077" y="27853"/>
                      </a:cubicBezTo>
                      <a:lnTo>
                        <a:pt x="68608" y="34471"/>
                      </a:lnTo>
                      <a:cubicBezTo>
                        <a:pt x="68608" y="34471"/>
                        <a:pt x="99670" y="19030"/>
                        <a:pt x="108545" y="19030"/>
                      </a:cubicBezTo>
                      <a:cubicBezTo>
                        <a:pt x="117420" y="19030"/>
                        <a:pt x="152921" y="21236"/>
                        <a:pt x="168452" y="27853"/>
                      </a:cubicBezTo>
                      <a:cubicBezTo>
                        <a:pt x="183982" y="34471"/>
                        <a:pt x="228359" y="32265"/>
                        <a:pt x="212827" y="47705"/>
                      </a:cubicBezTo>
                      <a:cubicBezTo>
                        <a:pt x="197296" y="63145"/>
                        <a:pt x="168452" y="68660"/>
                        <a:pt x="158468" y="68660"/>
                      </a:cubicBezTo>
                      <a:cubicBezTo>
                        <a:pt x="148483" y="68660"/>
                        <a:pt x="126295" y="74174"/>
                        <a:pt x="117420" y="74174"/>
                      </a:cubicBezTo>
                      <a:cubicBezTo>
                        <a:pt x="108545" y="74174"/>
                        <a:pt x="93014" y="71968"/>
                        <a:pt x="84139" y="80791"/>
                      </a:cubicBezTo>
                      <a:cubicBezTo>
                        <a:pt x="75264" y="89615"/>
                        <a:pt x="24232" y="102849"/>
                        <a:pt x="24232" y="102849"/>
                      </a:cubicBezTo>
                      <a:cubicBezTo>
                        <a:pt x="24232" y="102849"/>
                        <a:pt x="10920" y="114980"/>
                        <a:pt x="4264" y="91820"/>
                      </a:cubicBezTo>
                      <a:cubicBezTo>
                        <a:pt x="-2392" y="68660"/>
                        <a:pt x="-1282" y="64248"/>
                        <a:pt x="4264" y="58733"/>
                      </a:cubicBezTo>
                      <a:cubicBezTo>
                        <a:pt x="9811" y="53185"/>
                        <a:pt x="4264" y="60939"/>
                        <a:pt x="4264" y="47705"/>
                      </a:cubicBezTo>
                      <a:cubicBezTo>
                        <a:pt x="4264" y="34471"/>
                        <a:pt x="24232" y="27853"/>
                        <a:pt x="24232" y="27853"/>
                      </a:cubicBezTo>
                      <a:lnTo>
                        <a:pt x="32288" y="15791"/>
                      </a:lnTo>
                      <a:close/>
                    </a:path>
                  </a:pathLst>
                </a:custGeom>
                <a:solidFill>
                  <a:srgbClr val="FAFAFA"/>
                </a:solidFill>
                <a:ln w="7600" cap="flat">
                  <a:noFill/>
                  <a:bevel/>
                </a:ln>
              </p:spPr>
            </p:sp>
            <p:sp>
              <p:nvSpPr>
                <p:cNvPr id="773" name="Freeform 772"/>
                <p:cNvSpPr/>
                <p:nvPr/>
              </p:nvSpPr>
              <p:spPr>
                <a:xfrm>
                  <a:off x="4889177" y="2805644"/>
                  <a:ext cx="145606" cy="1690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5606" h="169050">
                      <a:moveTo>
                        <a:pt x="42122" y="10166"/>
                      </a:moveTo>
                      <a:cubicBezTo>
                        <a:pt x="35465" y="10166"/>
                        <a:pt x="39903" y="5756"/>
                        <a:pt x="26591" y="14578"/>
                      </a:cubicBezTo>
                      <a:cubicBezTo>
                        <a:pt x="13276" y="23402"/>
                        <a:pt x="6620" y="25607"/>
                        <a:pt x="4403" y="30019"/>
                      </a:cubicBezTo>
                      <a:cubicBezTo>
                        <a:pt x="2184" y="34430"/>
                        <a:pt x="9950" y="42150"/>
                        <a:pt x="4403" y="47664"/>
                      </a:cubicBezTo>
                      <a:cubicBezTo>
                        <a:pt x="-1144" y="53179"/>
                        <a:pt x="-2253" y="69722"/>
                        <a:pt x="4403" y="69722"/>
                      </a:cubicBezTo>
                      <a:cubicBezTo>
                        <a:pt x="11059" y="69722"/>
                        <a:pt x="26591" y="74133"/>
                        <a:pt x="26591" y="78544"/>
                      </a:cubicBezTo>
                      <a:cubicBezTo>
                        <a:pt x="26591" y="82956"/>
                        <a:pt x="42122" y="89573"/>
                        <a:pt x="42122" y="93985"/>
                      </a:cubicBezTo>
                      <a:cubicBezTo>
                        <a:pt x="42122" y="98397"/>
                        <a:pt x="54325" y="106117"/>
                        <a:pt x="54325" y="106117"/>
                      </a:cubicBezTo>
                      <a:cubicBezTo>
                        <a:pt x="54325" y="106117"/>
                        <a:pt x="54325" y="103911"/>
                        <a:pt x="54325" y="111631"/>
                      </a:cubicBezTo>
                      <a:cubicBezTo>
                        <a:pt x="54325" y="119351"/>
                        <a:pt x="69856" y="134791"/>
                        <a:pt x="69856" y="134791"/>
                      </a:cubicBezTo>
                      <a:cubicBezTo>
                        <a:pt x="69856" y="134791"/>
                        <a:pt x="69856" y="149129"/>
                        <a:pt x="69856" y="153541"/>
                      </a:cubicBezTo>
                      <a:cubicBezTo>
                        <a:pt x="69856" y="157952"/>
                        <a:pt x="84278" y="169050"/>
                        <a:pt x="97591" y="169050"/>
                      </a:cubicBezTo>
                      <a:cubicBezTo>
                        <a:pt x="110903" y="169050"/>
                        <a:pt x="130873" y="169050"/>
                        <a:pt x="137528" y="169050"/>
                      </a:cubicBezTo>
                      <a:cubicBezTo>
                        <a:pt x="144185" y="169050"/>
                        <a:pt x="144185" y="169050"/>
                        <a:pt x="145295" y="161261"/>
                      </a:cubicBezTo>
                      <a:cubicBezTo>
                        <a:pt x="146404" y="153541"/>
                        <a:pt x="138638" y="136998"/>
                        <a:pt x="130873" y="129278"/>
                      </a:cubicBezTo>
                      <a:cubicBezTo>
                        <a:pt x="123106" y="121557"/>
                        <a:pt x="115341" y="105014"/>
                        <a:pt x="115341" y="105014"/>
                      </a:cubicBezTo>
                      <a:lnTo>
                        <a:pt x="137528" y="91779"/>
                      </a:lnTo>
                      <a:cubicBezTo>
                        <a:pt x="138637" y="97294"/>
                        <a:pt x="115341" y="76340"/>
                        <a:pt x="115341" y="76340"/>
                      </a:cubicBezTo>
                      <a:lnTo>
                        <a:pt x="104247" y="98397"/>
                      </a:lnTo>
                      <a:lnTo>
                        <a:pt x="84278" y="74134"/>
                      </a:lnTo>
                      <a:cubicBezTo>
                        <a:pt x="84278" y="74134"/>
                        <a:pt x="64309" y="65311"/>
                        <a:pt x="57653" y="65311"/>
                      </a:cubicBezTo>
                      <a:cubicBezTo>
                        <a:pt x="50996" y="65311"/>
                        <a:pt x="54325" y="42150"/>
                        <a:pt x="54325" y="42150"/>
                      </a:cubicBezTo>
                      <a:lnTo>
                        <a:pt x="66527" y="26710"/>
                      </a:lnTo>
                      <a:lnTo>
                        <a:pt x="87606" y="30019"/>
                      </a:lnTo>
                      <a:lnTo>
                        <a:pt x="88715" y="18990"/>
                      </a:lnTo>
                      <a:lnTo>
                        <a:pt x="83168" y="10166"/>
                      </a:lnTo>
                      <a:cubicBezTo>
                        <a:pt x="83168" y="10166"/>
                        <a:pt x="78731" y="13475"/>
                        <a:pt x="69856" y="4652"/>
                      </a:cubicBezTo>
                      <a:cubicBezTo>
                        <a:pt x="60982" y="-4170"/>
                        <a:pt x="54325" y="-1966"/>
                        <a:pt x="42122" y="10166"/>
                      </a:cubicBezTo>
                      <a:close/>
                    </a:path>
                  </a:pathLst>
                </a:custGeom>
                <a:solidFill>
                  <a:srgbClr val="FAFAFA"/>
                </a:solidFill>
                <a:ln w="7600" cap="flat">
                  <a:noFill/>
                  <a:bevel/>
                </a:ln>
              </p:spPr>
            </p:sp>
            <p:sp>
              <p:nvSpPr>
                <p:cNvPr id="774" name="Freeform 773"/>
                <p:cNvSpPr/>
                <p:nvPr/>
              </p:nvSpPr>
              <p:spPr>
                <a:xfrm>
                  <a:off x="4347836" y="2566804"/>
                  <a:ext cx="192408" cy="22953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2408" h="229535">
                      <a:moveTo>
                        <a:pt x="108650" y="-241"/>
                      </a:moveTo>
                      <a:cubicBezTo>
                        <a:pt x="108650" y="-241"/>
                        <a:pt x="73149" y="-241"/>
                        <a:pt x="73149" y="10788"/>
                      </a:cubicBezTo>
                      <a:cubicBezTo>
                        <a:pt x="73149" y="21816"/>
                        <a:pt x="42087" y="65931"/>
                        <a:pt x="35431" y="72548"/>
                      </a:cubicBezTo>
                      <a:cubicBezTo>
                        <a:pt x="28774" y="79166"/>
                        <a:pt x="82025" y="107840"/>
                        <a:pt x="46524" y="136515"/>
                      </a:cubicBezTo>
                      <a:cubicBezTo>
                        <a:pt x="11025" y="165189"/>
                        <a:pt x="53180" y="180630"/>
                        <a:pt x="53180" y="180630"/>
                      </a:cubicBezTo>
                      <a:lnTo>
                        <a:pt x="22118" y="191658"/>
                      </a:lnTo>
                      <a:cubicBezTo>
                        <a:pt x="22118" y="191658"/>
                        <a:pt x="15462" y="204893"/>
                        <a:pt x="8805" y="204893"/>
                      </a:cubicBezTo>
                      <a:cubicBezTo>
                        <a:pt x="2149" y="204893"/>
                        <a:pt x="0" y="229156"/>
                        <a:pt x="0" y="229156"/>
                      </a:cubicBezTo>
                      <a:cubicBezTo>
                        <a:pt x="0" y="229156"/>
                        <a:pt x="62056" y="200482"/>
                        <a:pt x="73149" y="200482"/>
                      </a:cubicBezTo>
                      <a:cubicBezTo>
                        <a:pt x="84244" y="200482"/>
                        <a:pt x="99774" y="196070"/>
                        <a:pt x="99774" y="165189"/>
                      </a:cubicBezTo>
                      <a:cubicBezTo>
                        <a:pt x="99774" y="134309"/>
                        <a:pt x="110869" y="127691"/>
                        <a:pt x="115306" y="129898"/>
                      </a:cubicBezTo>
                      <a:cubicBezTo>
                        <a:pt x="119743" y="132103"/>
                        <a:pt x="134165" y="111148"/>
                        <a:pt x="134165" y="111148"/>
                      </a:cubicBezTo>
                      <a:cubicBezTo>
                        <a:pt x="134165" y="111148"/>
                        <a:pt x="157295" y="83652"/>
                        <a:pt x="181869" y="72548"/>
                      </a:cubicBezTo>
                      <a:cubicBezTo>
                        <a:pt x="206275" y="61520"/>
                        <a:pt x="187415" y="53799"/>
                        <a:pt x="134165" y="85783"/>
                      </a:cubicBezTo>
                      <a:cubicBezTo>
                        <a:pt x="80915" y="117767"/>
                        <a:pt x="85352" y="76959"/>
                        <a:pt x="85352" y="62622"/>
                      </a:cubicBezTo>
                      <a:cubicBezTo>
                        <a:pt x="85352" y="48285"/>
                        <a:pt x="90898" y="28433"/>
                        <a:pt x="99774" y="19610"/>
                      </a:cubicBezTo>
                      <a:cubicBezTo>
                        <a:pt x="108650" y="10788"/>
                        <a:pt x="108650" y="-241"/>
                        <a:pt x="108650" y="-241"/>
                      </a:cubicBezTo>
                      <a:close/>
                    </a:path>
                  </a:pathLst>
                </a:custGeom>
                <a:solidFill>
                  <a:srgbClr val="FAFAFA"/>
                </a:soli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218" name="Group 217"/>
            <p:cNvGrpSpPr/>
            <p:nvPr/>
          </p:nvGrpSpPr>
          <p:grpSpPr>
            <a:xfrm>
              <a:off x="869029" y="1637981"/>
              <a:ext cx="3335777" cy="1373875"/>
              <a:chOff x="869029" y="1637981"/>
              <a:chExt cx="3335777" cy="1373875"/>
            </a:xfrm>
          </p:grpSpPr>
          <p:sp>
            <p:nvSpPr>
              <p:cNvPr id="787" name="Freeform 786"/>
              <p:cNvSpPr/>
              <p:nvPr/>
            </p:nvSpPr>
            <p:spPr>
              <a:xfrm>
                <a:off x="3166353" y="1776366"/>
                <a:ext cx="1005351" cy="1194933"/>
              </a:xfrm>
              <a:custGeom>
                <a:avLst/>
                <a:gdLst/>
                <a:ahLst/>
                <a:cxnLst/>
                <a:rect l="0" t="0" r="0" b="0"/>
                <a:pathLst>
                  <a:path w="1005351" h="1194933" fill="none">
                    <a:moveTo>
                      <a:pt x="1005351" y="1194933"/>
                    </a:moveTo>
                    <a:lnTo>
                      <a:pt x="100535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C5C57"/>
              </a:solidFill>
              <a:ln w="7600" cap="flat">
                <a:solidFill>
                  <a:srgbClr val="FC5C57"/>
                </a:solidFill>
                <a:bevel/>
              </a:ln>
            </p:spPr>
          </p:sp>
          <p:grpSp>
            <p:nvGrpSpPr>
              <p:cNvPr id="775" name="Group 774"/>
              <p:cNvGrpSpPr/>
              <p:nvPr/>
            </p:nvGrpSpPr>
            <p:grpSpPr>
              <a:xfrm>
                <a:off x="4121083" y="2928217"/>
                <a:ext cx="83724" cy="83724"/>
                <a:chOff x="4121083" y="2928217"/>
                <a:chExt cx="83724" cy="83724"/>
              </a:xfrm>
            </p:grpSpPr>
            <p:sp>
              <p:nvSpPr>
                <p:cNvPr id="776" name="Freeform 775"/>
                <p:cNvSpPr/>
                <p:nvPr/>
              </p:nvSpPr>
              <p:spPr>
                <a:xfrm>
                  <a:off x="4121083" y="2928133"/>
                  <a:ext cx="83724" cy="8372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83724" h="83724">
                      <a:moveTo>
                        <a:pt x="0" y="41862"/>
                      </a:moveTo>
                      <a:cubicBezTo>
                        <a:pt x="0" y="18722"/>
                        <a:pt x="18727" y="0"/>
                        <a:pt x="41862" y="0"/>
                      </a:cubicBezTo>
                      <a:cubicBezTo>
                        <a:pt x="64970" y="0"/>
                        <a:pt x="83724" y="18722"/>
                        <a:pt x="83724" y="41862"/>
                      </a:cubicBezTo>
                      <a:cubicBezTo>
                        <a:pt x="83724" y="64964"/>
                        <a:pt x="64970" y="83724"/>
                        <a:pt x="41862" y="83724"/>
                      </a:cubicBezTo>
                      <a:cubicBezTo>
                        <a:pt x="18727" y="83724"/>
                        <a:pt x="0" y="64964"/>
                        <a:pt x="0" y="41862"/>
                      </a:cubicBezTo>
                      <a:close/>
                    </a:path>
                  </a:pathLst>
                </a:custGeom>
                <a:noFill/>
                <a:ln w="7600" cap="flat">
                  <a:solidFill>
                    <a:srgbClr val="FC5C57"/>
                  </a:solidFill>
                  <a:bevel/>
                </a:ln>
              </p:spPr>
            </p:sp>
            <p:sp>
              <p:nvSpPr>
                <p:cNvPr id="777" name="Freeform 776"/>
                <p:cNvSpPr/>
                <p:nvPr/>
              </p:nvSpPr>
              <p:spPr>
                <a:xfrm>
                  <a:off x="4135289" y="2942339"/>
                  <a:ext cx="55312" cy="553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5312" h="55312">
                      <a:moveTo>
                        <a:pt x="0" y="27656"/>
                      </a:moveTo>
                      <a:cubicBezTo>
                        <a:pt x="0" y="12382"/>
                        <a:pt x="12370" y="0"/>
                        <a:pt x="27656" y="0"/>
                      </a:cubicBezTo>
                      <a:cubicBezTo>
                        <a:pt x="42918" y="0"/>
                        <a:pt x="55312" y="12382"/>
                        <a:pt x="55312" y="27656"/>
                      </a:cubicBezTo>
                      <a:cubicBezTo>
                        <a:pt x="55312" y="42930"/>
                        <a:pt x="42918" y="55312"/>
                        <a:pt x="27656" y="55312"/>
                      </a:cubicBezTo>
                      <a:cubicBezTo>
                        <a:pt x="12370" y="55312"/>
                        <a:pt x="0" y="42930"/>
                        <a:pt x="0" y="27656"/>
                      </a:cubicBezTo>
                      <a:close/>
                    </a:path>
                  </a:pathLst>
                </a:custGeom>
                <a:solidFill>
                  <a:srgbClr val="FC5C57"/>
                </a:solidFill>
                <a:ln w="7600" cap="flat">
                  <a:solidFill>
                    <a:srgbClr val="FC5C57"/>
                  </a:solidFill>
                  <a:bevel/>
                </a:ln>
              </p:spPr>
            </p:sp>
          </p:grpSp>
          <p:grpSp>
            <p:nvGrpSpPr>
              <p:cNvPr id="795" name="Group 794"/>
              <p:cNvGrpSpPr/>
              <p:nvPr/>
            </p:nvGrpSpPr>
            <p:grpSpPr>
              <a:xfrm>
                <a:off x="869022" y="1637981"/>
                <a:ext cx="2385024" cy="1166030"/>
                <a:chOff x="869022" y="1637981"/>
                <a:chExt cx="2385024" cy="1166030"/>
              </a:xfrm>
            </p:grpSpPr>
            <p:sp>
              <p:nvSpPr>
                <p:cNvPr id="796" name="Freeform 795"/>
                <p:cNvSpPr/>
                <p:nvPr/>
              </p:nvSpPr>
              <p:spPr>
                <a:xfrm>
                  <a:off x="869022" y="1637982"/>
                  <a:ext cx="2385024" cy="110858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385024" h="1108582">
                      <a:moveTo>
                        <a:pt x="57291" y="0"/>
                      </a:moveTo>
                      <a:lnTo>
                        <a:pt x="2327371" y="0"/>
                      </a:lnTo>
                      <a:cubicBezTo>
                        <a:pt x="2359116" y="0"/>
                        <a:pt x="2385024" y="25451"/>
                        <a:pt x="2385024" y="57179"/>
                      </a:cubicBezTo>
                      <a:lnTo>
                        <a:pt x="2385024" y="1108582"/>
                      </a:lnTo>
                      <a:lnTo>
                        <a:pt x="0" y="1108582"/>
                      </a:lnTo>
                      <a:lnTo>
                        <a:pt x="0" y="57179"/>
                      </a:lnTo>
                      <a:cubicBezTo>
                        <a:pt x="0" y="25451"/>
                        <a:pt x="25551" y="0"/>
                        <a:pt x="57291" y="0"/>
                      </a:cubicBezTo>
                      <a:close/>
                    </a:path>
                  </a:pathLst>
                </a:custGeom>
                <a:solidFill>
                  <a:srgbClr val="FC5C57"/>
                </a:solidFill>
                <a:ln w="7600" cap="flat">
                  <a:solidFill>
                    <a:srgbClr val="FC5C57"/>
                  </a:solidFill>
                  <a:bevel/>
                </a:ln>
              </p:spPr>
            </p:sp>
            <p:sp>
              <p:nvSpPr>
                <p:cNvPr id="797" name="Freeform 796"/>
                <p:cNvSpPr/>
                <p:nvPr/>
              </p:nvSpPr>
              <p:spPr>
                <a:xfrm>
                  <a:off x="869022" y="1968311"/>
                  <a:ext cx="2385024" cy="83570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385024" h="835704">
                      <a:moveTo>
                        <a:pt x="2385024" y="0"/>
                      </a:moveTo>
                      <a:lnTo>
                        <a:pt x="2385024" y="778156"/>
                      </a:lnTo>
                      <a:cubicBezTo>
                        <a:pt x="2385024" y="809894"/>
                        <a:pt x="2358227" y="835704"/>
                        <a:pt x="2326497" y="835704"/>
                      </a:cubicBezTo>
                      <a:lnTo>
                        <a:pt x="57269" y="835704"/>
                      </a:lnTo>
                      <a:cubicBezTo>
                        <a:pt x="25541" y="835704"/>
                        <a:pt x="0" y="809894"/>
                        <a:pt x="0" y="778156"/>
                      </a:cubicBezTo>
                      <a:lnTo>
                        <a:pt x="0" y="0"/>
                      </a:lnTo>
                      <a:lnTo>
                        <a:pt x="2385024" y="0"/>
                      </a:lnTo>
                      <a:close/>
                    </a:path>
                  </a:pathLst>
                </a:custGeom>
                <a:solidFill>
                  <a:srgbClr val="FAFAFA"/>
                </a:solidFill>
                <a:ln w="7600" cap="flat">
                  <a:solidFill>
                    <a:srgbClr val="EEEEEE"/>
                  </a:solidFill>
                  <a:bevel/>
                </a:ln>
              </p:spPr>
            </p:sp>
          </p:grpSp>
        </p:grpSp>
        <p:sp>
          <p:nvSpPr>
            <p:cNvPr id="191" name="Text 191"/>
            <p:cNvSpPr txBox="1"/>
            <p:nvPr/>
          </p:nvSpPr>
          <p:spPr>
            <a:xfrm>
              <a:off x="957060" y="1656890"/>
              <a:ext cx="2001133" cy="22913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824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92" name="Text 192"/>
            <p:cNvSpPr txBox="1"/>
            <p:nvPr/>
          </p:nvSpPr>
          <p:spPr>
            <a:xfrm>
              <a:off x="881060" y="2054324"/>
              <a:ext cx="2370151" cy="681424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50000"/>
                </a:lnSpc>
              </a:pPr>
              <a:r>
                <a:rPr sz="1013">
                  <a:solidFill>
                    <a:srgbClr val="FC5C5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50000"/>
                </a:lnSpc>
              </a:pPr>
              <a:r>
                <a:rPr sz="1013">
                  <a:solidFill>
                    <a:srgbClr val="FC5C5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50000"/>
                </a:lnSpc>
              </a:pPr>
              <a:r>
                <a:rPr sz="1013">
                  <a:solidFill>
                    <a:srgbClr val="FC5C5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grpSp>
          <p:nvGrpSpPr>
            <p:cNvPr id="219" name="Group 218"/>
            <p:cNvGrpSpPr/>
            <p:nvPr/>
          </p:nvGrpSpPr>
          <p:grpSpPr>
            <a:xfrm>
              <a:off x="868581" y="3484899"/>
              <a:ext cx="3210643" cy="1929815"/>
              <a:chOff x="868581" y="3484899"/>
              <a:chExt cx="3210643" cy="1929815"/>
            </a:xfrm>
          </p:grpSpPr>
          <p:sp>
            <p:nvSpPr>
              <p:cNvPr id="788" name="Freeform 787"/>
              <p:cNvSpPr/>
              <p:nvPr/>
            </p:nvSpPr>
            <p:spPr>
              <a:xfrm>
                <a:off x="2054713" y="3528592"/>
                <a:ext cx="1984854" cy="735345"/>
              </a:xfrm>
              <a:custGeom>
                <a:avLst/>
                <a:gdLst/>
                <a:ahLst/>
                <a:cxnLst/>
                <a:rect l="0" t="0" r="0" b="0"/>
                <a:pathLst>
                  <a:path w="1984854" h="735345" fill="none">
                    <a:moveTo>
                      <a:pt x="1984854" y="0"/>
                    </a:moveTo>
                    <a:lnTo>
                      <a:pt x="0" y="0"/>
                    </a:lnTo>
                    <a:lnTo>
                      <a:pt x="0" y="735345"/>
                    </a:lnTo>
                  </a:path>
                </a:pathLst>
              </a:custGeom>
              <a:solidFill>
                <a:srgbClr val="2F7A8E"/>
              </a:solidFill>
              <a:ln w="2500" cap="flat">
                <a:solidFill>
                  <a:srgbClr val="2F7A8E"/>
                </a:solidFill>
                <a:bevel/>
              </a:ln>
            </p:spPr>
          </p:sp>
          <p:grpSp>
            <p:nvGrpSpPr>
              <p:cNvPr id="784" name="Group 783"/>
              <p:cNvGrpSpPr/>
              <p:nvPr/>
            </p:nvGrpSpPr>
            <p:grpSpPr>
              <a:xfrm>
                <a:off x="3995721" y="3485050"/>
                <a:ext cx="83724" cy="83724"/>
                <a:chOff x="3995721" y="3485050"/>
                <a:chExt cx="83724" cy="83724"/>
              </a:xfrm>
            </p:grpSpPr>
            <p:sp>
              <p:nvSpPr>
                <p:cNvPr id="785" name="Freeform 784"/>
                <p:cNvSpPr/>
                <p:nvPr/>
              </p:nvSpPr>
              <p:spPr>
                <a:xfrm>
                  <a:off x="3995497" y="3484899"/>
                  <a:ext cx="83724" cy="8372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83724" h="83724">
                      <a:moveTo>
                        <a:pt x="0" y="41862"/>
                      </a:moveTo>
                      <a:cubicBezTo>
                        <a:pt x="0" y="18722"/>
                        <a:pt x="18727" y="0"/>
                        <a:pt x="41862" y="0"/>
                      </a:cubicBezTo>
                      <a:cubicBezTo>
                        <a:pt x="64970" y="0"/>
                        <a:pt x="83724" y="18722"/>
                        <a:pt x="83724" y="41862"/>
                      </a:cubicBezTo>
                      <a:cubicBezTo>
                        <a:pt x="83724" y="64964"/>
                        <a:pt x="64970" y="83724"/>
                        <a:pt x="41862" y="83724"/>
                      </a:cubicBezTo>
                      <a:cubicBezTo>
                        <a:pt x="18727" y="83724"/>
                        <a:pt x="0" y="64964"/>
                        <a:pt x="0" y="41862"/>
                      </a:cubicBezTo>
                      <a:close/>
                    </a:path>
                  </a:pathLst>
                </a:custGeom>
                <a:noFill/>
                <a:ln w="7600" cap="flat">
                  <a:solidFill>
                    <a:srgbClr val="2F7A8E"/>
                  </a:solidFill>
                  <a:bevel/>
                </a:ln>
              </p:spPr>
            </p:sp>
            <p:sp>
              <p:nvSpPr>
                <p:cNvPr id="786" name="Freeform 785"/>
                <p:cNvSpPr/>
                <p:nvPr/>
              </p:nvSpPr>
              <p:spPr>
                <a:xfrm>
                  <a:off x="4009703" y="3499105"/>
                  <a:ext cx="55312" cy="553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5312" h="55312">
                      <a:moveTo>
                        <a:pt x="0" y="27656"/>
                      </a:moveTo>
                      <a:cubicBezTo>
                        <a:pt x="0" y="12382"/>
                        <a:pt x="12370" y="0"/>
                        <a:pt x="27656" y="0"/>
                      </a:cubicBezTo>
                      <a:cubicBezTo>
                        <a:pt x="42918" y="0"/>
                        <a:pt x="55312" y="12382"/>
                        <a:pt x="55312" y="27656"/>
                      </a:cubicBezTo>
                      <a:cubicBezTo>
                        <a:pt x="55312" y="42930"/>
                        <a:pt x="42918" y="55312"/>
                        <a:pt x="27656" y="55312"/>
                      </a:cubicBezTo>
                      <a:cubicBezTo>
                        <a:pt x="12370" y="55312"/>
                        <a:pt x="0" y="42930"/>
                        <a:pt x="0" y="27656"/>
                      </a:cubicBezTo>
                      <a:close/>
                    </a:path>
                  </a:pathLst>
                </a:custGeom>
                <a:solidFill>
                  <a:srgbClr val="2F7A8E"/>
                </a:solidFill>
                <a:ln w="7600" cap="flat">
                  <a:solidFill>
                    <a:srgbClr val="2F7A8E"/>
                  </a:solidFill>
                  <a:bevel/>
                </a:ln>
              </p:spPr>
            </p:sp>
          </p:grpSp>
          <p:grpSp>
            <p:nvGrpSpPr>
              <p:cNvPr id="791" name="Group 790"/>
              <p:cNvGrpSpPr/>
              <p:nvPr/>
            </p:nvGrpSpPr>
            <p:grpSpPr>
              <a:xfrm>
                <a:off x="868573" y="4248733"/>
                <a:ext cx="2385024" cy="1166030"/>
                <a:chOff x="868573" y="4248733"/>
                <a:chExt cx="2385024" cy="1166030"/>
              </a:xfrm>
            </p:grpSpPr>
            <p:sp>
              <p:nvSpPr>
                <p:cNvPr id="792" name="Freeform 791"/>
                <p:cNvSpPr/>
                <p:nvPr/>
              </p:nvSpPr>
              <p:spPr>
                <a:xfrm>
                  <a:off x="868573" y="4248734"/>
                  <a:ext cx="2385024" cy="110858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385024" h="1108582">
                      <a:moveTo>
                        <a:pt x="57291" y="0"/>
                      </a:moveTo>
                      <a:lnTo>
                        <a:pt x="2327371" y="0"/>
                      </a:lnTo>
                      <a:cubicBezTo>
                        <a:pt x="2359116" y="0"/>
                        <a:pt x="2385024" y="25451"/>
                        <a:pt x="2385024" y="57179"/>
                      </a:cubicBezTo>
                      <a:lnTo>
                        <a:pt x="2385024" y="1108582"/>
                      </a:lnTo>
                      <a:lnTo>
                        <a:pt x="0" y="1108582"/>
                      </a:lnTo>
                      <a:lnTo>
                        <a:pt x="0" y="57179"/>
                      </a:lnTo>
                      <a:cubicBezTo>
                        <a:pt x="0" y="25451"/>
                        <a:pt x="25551" y="0"/>
                        <a:pt x="57291" y="0"/>
                      </a:cubicBezTo>
                      <a:close/>
                    </a:path>
                  </a:pathLst>
                </a:custGeom>
                <a:solidFill>
                  <a:srgbClr val="2F7A8E"/>
                </a:solidFill>
                <a:ln w="2500" cap="flat">
                  <a:solidFill>
                    <a:srgbClr val="2F7A8E"/>
                  </a:solidFill>
                  <a:bevel/>
                </a:ln>
              </p:spPr>
            </p:sp>
            <p:sp>
              <p:nvSpPr>
                <p:cNvPr id="793" name="Freeform 792"/>
                <p:cNvSpPr/>
                <p:nvPr/>
              </p:nvSpPr>
              <p:spPr>
                <a:xfrm>
                  <a:off x="868573" y="4579013"/>
                  <a:ext cx="2385024" cy="83570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385024" h="835704">
                      <a:moveTo>
                        <a:pt x="2385024" y="0"/>
                      </a:moveTo>
                      <a:lnTo>
                        <a:pt x="2385024" y="778156"/>
                      </a:lnTo>
                      <a:cubicBezTo>
                        <a:pt x="2385024" y="809894"/>
                        <a:pt x="2358227" y="835704"/>
                        <a:pt x="2326497" y="835704"/>
                      </a:cubicBezTo>
                      <a:lnTo>
                        <a:pt x="57269" y="835704"/>
                      </a:lnTo>
                      <a:cubicBezTo>
                        <a:pt x="25541" y="835704"/>
                        <a:pt x="0" y="809894"/>
                        <a:pt x="0" y="778156"/>
                      </a:cubicBezTo>
                      <a:lnTo>
                        <a:pt x="0" y="0"/>
                      </a:lnTo>
                      <a:lnTo>
                        <a:pt x="2385024" y="0"/>
                      </a:lnTo>
                      <a:close/>
                    </a:path>
                  </a:pathLst>
                </a:custGeom>
                <a:solidFill>
                  <a:srgbClr val="FAFAFA"/>
                </a:solidFill>
                <a:ln w="7600" cap="flat">
                  <a:solidFill>
                    <a:srgbClr val="EEEEEE"/>
                  </a:solidFill>
                  <a:bevel/>
                </a:ln>
              </p:spPr>
            </p:sp>
          </p:grpSp>
        </p:grpSp>
        <p:sp>
          <p:nvSpPr>
            <p:cNvPr id="193" name="Text 193"/>
            <p:cNvSpPr txBox="1"/>
            <p:nvPr/>
          </p:nvSpPr>
          <p:spPr>
            <a:xfrm>
              <a:off x="957060" y="4267794"/>
              <a:ext cx="2001133" cy="22913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824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94" name="Text 194"/>
            <p:cNvSpPr txBox="1"/>
            <p:nvPr/>
          </p:nvSpPr>
          <p:spPr>
            <a:xfrm>
              <a:off x="865860" y="4668724"/>
              <a:ext cx="2370151" cy="681424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50000"/>
                </a:lnSpc>
              </a:pPr>
              <a:r>
                <a:rPr sz="1013">
                  <a:solidFill>
                    <a:srgbClr val="2F7A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50000"/>
                </a:lnSpc>
              </a:pPr>
              <a:r>
                <a:rPr sz="1013">
                  <a:solidFill>
                    <a:srgbClr val="2F7A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50000"/>
                </a:lnSpc>
              </a:pPr>
              <a:r>
                <a:rPr sz="1013">
                  <a:solidFill>
                    <a:srgbClr val="2F7A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5327182" y="1637986"/>
              <a:ext cx="2950951" cy="1509299"/>
              <a:chOff x="5327182" y="1637986"/>
              <a:chExt cx="2950951" cy="1509299"/>
            </a:xfrm>
          </p:grpSpPr>
          <p:grpSp>
            <p:nvGrpSpPr>
              <p:cNvPr id="778" name="Group 777"/>
              <p:cNvGrpSpPr/>
              <p:nvPr/>
            </p:nvGrpSpPr>
            <p:grpSpPr>
              <a:xfrm>
                <a:off x="5327181" y="3063691"/>
                <a:ext cx="83724" cy="83724"/>
                <a:chOff x="5327181" y="3063691"/>
                <a:chExt cx="83724" cy="83724"/>
              </a:xfrm>
            </p:grpSpPr>
            <p:sp>
              <p:nvSpPr>
                <p:cNvPr id="779" name="Freeform 778"/>
                <p:cNvSpPr/>
                <p:nvPr/>
              </p:nvSpPr>
              <p:spPr>
                <a:xfrm>
                  <a:off x="5327181" y="3063563"/>
                  <a:ext cx="83724" cy="8372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83724" h="83724">
                      <a:moveTo>
                        <a:pt x="0" y="41862"/>
                      </a:moveTo>
                      <a:cubicBezTo>
                        <a:pt x="0" y="18722"/>
                        <a:pt x="18727" y="0"/>
                        <a:pt x="41862" y="0"/>
                      </a:cubicBezTo>
                      <a:cubicBezTo>
                        <a:pt x="64970" y="0"/>
                        <a:pt x="83724" y="18722"/>
                        <a:pt x="83724" y="41862"/>
                      </a:cubicBezTo>
                      <a:cubicBezTo>
                        <a:pt x="83724" y="64964"/>
                        <a:pt x="64970" y="83724"/>
                        <a:pt x="41862" y="83724"/>
                      </a:cubicBezTo>
                      <a:cubicBezTo>
                        <a:pt x="18727" y="83724"/>
                        <a:pt x="0" y="64964"/>
                        <a:pt x="0" y="41862"/>
                      </a:cubicBezTo>
                      <a:close/>
                    </a:path>
                  </a:pathLst>
                </a:custGeom>
                <a:noFill/>
                <a:ln w="7600" cap="flat">
                  <a:solidFill>
                    <a:srgbClr val="33B2C3"/>
                  </a:solidFill>
                  <a:bevel/>
                </a:ln>
              </p:spPr>
            </p:sp>
            <p:sp>
              <p:nvSpPr>
                <p:cNvPr id="780" name="Freeform 779"/>
                <p:cNvSpPr/>
                <p:nvPr/>
              </p:nvSpPr>
              <p:spPr>
                <a:xfrm>
                  <a:off x="5341388" y="3077769"/>
                  <a:ext cx="55312" cy="553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5312" h="55312">
                      <a:moveTo>
                        <a:pt x="0" y="27656"/>
                      </a:moveTo>
                      <a:cubicBezTo>
                        <a:pt x="0" y="12382"/>
                        <a:pt x="12370" y="0"/>
                        <a:pt x="27656" y="0"/>
                      </a:cubicBezTo>
                      <a:cubicBezTo>
                        <a:pt x="42918" y="0"/>
                        <a:pt x="55312" y="12382"/>
                        <a:pt x="55312" y="27656"/>
                      </a:cubicBezTo>
                      <a:cubicBezTo>
                        <a:pt x="55312" y="42930"/>
                        <a:pt x="42918" y="55312"/>
                        <a:pt x="27656" y="55312"/>
                      </a:cubicBezTo>
                      <a:cubicBezTo>
                        <a:pt x="12370" y="55312"/>
                        <a:pt x="0" y="42930"/>
                        <a:pt x="0" y="27656"/>
                      </a:cubicBezTo>
                      <a:close/>
                    </a:path>
                  </a:pathLst>
                </a:custGeom>
                <a:solidFill>
                  <a:srgbClr val="33B2C3"/>
                </a:solidFill>
                <a:ln w="7600" cap="flat">
                  <a:solidFill>
                    <a:srgbClr val="33B2C3"/>
                  </a:solidFill>
                  <a:bevel/>
                </a:ln>
              </p:spPr>
            </p:sp>
          </p:grpSp>
          <p:sp>
            <p:nvSpPr>
              <p:cNvPr id="801" name="Freeform 800"/>
              <p:cNvSpPr/>
              <p:nvPr/>
            </p:nvSpPr>
            <p:spPr>
              <a:xfrm>
                <a:off x="5893100" y="1637986"/>
                <a:ext cx="2385024" cy="1108582"/>
              </a:xfrm>
              <a:custGeom>
                <a:avLst/>
                <a:gdLst/>
                <a:ahLst/>
                <a:cxnLst/>
                <a:rect l="0" t="0" r="0" b="0"/>
                <a:pathLst>
                  <a:path w="2385024" h="1108582">
                    <a:moveTo>
                      <a:pt x="57291" y="0"/>
                    </a:moveTo>
                    <a:lnTo>
                      <a:pt x="2327371" y="0"/>
                    </a:lnTo>
                    <a:cubicBezTo>
                      <a:pt x="2359116" y="0"/>
                      <a:pt x="2385024" y="25451"/>
                      <a:pt x="2385024" y="57179"/>
                    </a:cubicBezTo>
                    <a:lnTo>
                      <a:pt x="2385024" y="1108582"/>
                    </a:lnTo>
                    <a:lnTo>
                      <a:pt x="0" y="1108582"/>
                    </a:lnTo>
                    <a:lnTo>
                      <a:pt x="0" y="57179"/>
                    </a:lnTo>
                    <a:cubicBezTo>
                      <a:pt x="0" y="25451"/>
                      <a:pt x="25551" y="0"/>
                      <a:pt x="57291" y="0"/>
                    </a:cubicBezTo>
                    <a:close/>
                  </a:path>
                </a:pathLst>
              </a:custGeom>
              <a:solidFill>
                <a:srgbClr val="33B2C3"/>
              </a:solidFill>
              <a:ln w="2500" cap="flat">
                <a:solidFill>
                  <a:srgbClr val="33B2C3"/>
                </a:solidFill>
                <a:bevel/>
              </a:ln>
            </p:spPr>
          </p:sp>
          <p:sp>
            <p:nvSpPr>
              <p:cNvPr id="790" name="Freeform 789"/>
              <p:cNvSpPr/>
              <p:nvPr/>
            </p:nvSpPr>
            <p:spPr>
              <a:xfrm>
                <a:off x="5366634" y="1776363"/>
                <a:ext cx="608958" cy="1304092"/>
              </a:xfrm>
              <a:custGeom>
                <a:avLst/>
                <a:gdLst/>
                <a:ahLst/>
                <a:cxnLst/>
                <a:rect l="0" t="0" r="0" b="0"/>
                <a:pathLst>
                  <a:path w="608958" h="1304092" fill="none">
                    <a:moveTo>
                      <a:pt x="0" y="1304092"/>
                    </a:moveTo>
                    <a:lnTo>
                      <a:pt x="0" y="0"/>
                    </a:lnTo>
                    <a:lnTo>
                      <a:pt x="608958" y="0"/>
                    </a:lnTo>
                  </a:path>
                </a:pathLst>
              </a:custGeom>
              <a:solidFill>
                <a:srgbClr val="FB9D53"/>
              </a:solidFill>
              <a:ln w="2500" cap="flat">
                <a:solidFill>
                  <a:srgbClr val="33B2C3"/>
                </a:solidFill>
                <a:bevel/>
              </a:ln>
            </p:spPr>
          </p:sp>
          <p:grpSp>
            <p:nvGrpSpPr>
              <p:cNvPr id="800" name="Group 799"/>
              <p:cNvGrpSpPr/>
              <p:nvPr/>
            </p:nvGrpSpPr>
            <p:grpSpPr>
              <a:xfrm>
                <a:off x="5893100" y="1637986"/>
                <a:ext cx="2385024" cy="1166030"/>
                <a:chOff x="5893100" y="1637986"/>
                <a:chExt cx="2385024" cy="1166030"/>
              </a:xfrm>
            </p:grpSpPr>
            <p:sp>
              <p:nvSpPr>
                <p:cNvPr id="802" name="Freeform 801"/>
                <p:cNvSpPr/>
                <p:nvPr/>
              </p:nvSpPr>
              <p:spPr>
                <a:xfrm>
                  <a:off x="5893100" y="1968266"/>
                  <a:ext cx="2385024" cy="83570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385024" h="835704">
                      <a:moveTo>
                        <a:pt x="2385024" y="0"/>
                      </a:moveTo>
                      <a:lnTo>
                        <a:pt x="2385024" y="778156"/>
                      </a:lnTo>
                      <a:cubicBezTo>
                        <a:pt x="2385024" y="809894"/>
                        <a:pt x="2358227" y="835704"/>
                        <a:pt x="2326497" y="835704"/>
                      </a:cubicBezTo>
                      <a:lnTo>
                        <a:pt x="57269" y="835704"/>
                      </a:lnTo>
                      <a:cubicBezTo>
                        <a:pt x="25541" y="835704"/>
                        <a:pt x="0" y="809894"/>
                        <a:pt x="0" y="778156"/>
                      </a:cubicBezTo>
                      <a:lnTo>
                        <a:pt x="0" y="0"/>
                      </a:lnTo>
                      <a:lnTo>
                        <a:pt x="2385024" y="0"/>
                      </a:lnTo>
                      <a:close/>
                    </a:path>
                  </a:pathLst>
                </a:custGeom>
                <a:solidFill>
                  <a:srgbClr val="FAFAFA"/>
                </a:solidFill>
                <a:ln w="7600" cap="flat">
                  <a:solidFill>
                    <a:srgbClr val="EEEEEE"/>
                  </a:solidFill>
                  <a:bevel/>
                </a:ln>
              </p:spPr>
            </p:sp>
          </p:grpSp>
        </p:grpSp>
        <p:sp>
          <p:nvSpPr>
            <p:cNvPr id="195" name="Text 195"/>
            <p:cNvSpPr txBox="1"/>
            <p:nvPr/>
          </p:nvSpPr>
          <p:spPr>
            <a:xfrm>
              <a:off x="5981435" y="1656966"/>
              <a:ext cx="2001133" cy="22913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824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96" name="Text 196"/>
            <p:cNvSpPr txBox="1"/>
            <p:nvPr/>
          </p:nvSpPr>
          <p:spPr>
            <a:xfrm>
              <a:off x="5897060" y="2054324"/>
              <a:ext cx="2370151" cy="681424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50000"/>
                </a:lnSpc>
              </a:pPr>
              <a:r>
                <a:rPr sz="1013">
                  <a:solidFill>
                    <a:srgbClr val="2F7A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50000"/>
                </a:lnSpc>
              </a:pPr>
              <a:r>
                <a:rPr sz="1013">
                  <a:solidFill>
                    <a:srgbClr val="2F7A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50000"/>
                </a:lnSpc>
              </a:pPr>
              <a:r>
                <a:rPr sz="1013">
                  <a:solidFill>
                    <a:srgbClr val="2F7A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grpSp>
          <p:nvGrpSpPr>
            <p:cNvPr id="223" name="Group 222"/>
            <p:cNvGrpSpPr/>
            <p:nvPr/>
          </p:nvGrpSpPr>
          <p:grpSpPr>
            <a:xfrm>
              <a:off x="5046711" y="3890845"/>
              <a:ext cx="3231421" cy="1523922"/>
              <a:chOff x="5046711" y="3890845"/>
              <a:chExt cx="3231421" cy="1523922"/>
            </a:xfrm>
          </p:grpSpPr>
          <p:grpSp>
            <p:nvGrpSpPr>
              <p:cNvPr id="781" name="Group 780"/>
              <p:cNvGrpSpPr/>
              <p:nvPr/>
            </p:nvGrpSpPr>
            <p:grpSpPr>
              <a:xfrm>
                <a:off x="5046711" y="3890973"/>
                <a:ext cx="83724" cy="83724"/>
                <a:chOff x="5046711" y="3890973"/>
                <a:chExt cx="83724" cy="83724"/>
              </a:xfrm>
            </p:grpSpPr>
            <p:sp>
              <p:nvSpPr>
                <p:cNvPr id="782" name="Freeform 781"/>
                <p:cNvSpPr/>
                <p:nvPr/>
              </p:nvSpPr>
              <p:spPr>
                <a:xfrm>
                  <a:off x="5046711" y="3890845"/>
                  <a:ext cx="83724" cy="8372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83724" h="83724">
                      <a:moveTo>
                        <a:pt x="0" y="41862"/>
                      </a:moveTo>
                      <a:cubicBezTo>
                        <a:pt x="0" y="18722"/>
                        <a:pt x="18727" y="0"/>
                        <a:pt x="41862" y="0"/>
                      </a:cubicBezTo>
                      <a:cubicBezTo>
                        <a:pt x="64970" y="0"/>
                        <a:pt x="83724" y="18722"/>
                        <a:pt x="83724" y="41862"/>
                      </a:cubicBezTo>
                      <a:cubicBezTo>
                        <a:pt x="83724" y="64964"/>
                        <a:pt x="64970" y="83724"/>
                        <a:pt x="41862" y="83724"/>
                      </a:cubicBezTo>
                      <a:cubicBezTo>
                        <a:pt x="18727" y="83724"/>
                        <a:pt x="0" y="64964"/>
                        <a:pt x="0" y="41862"/>
                      </a:cubicBezTo>
                      <a:close/>
                    </a:path>
                  </a:pathLst>
                </a:custGeom>
                <a:noFill/>
                <a:ln w="7600" cap="flat">
                  <a:solidFill>
                    <a:srgbClr val="F08300"/>
                  </a:solidFill>
                  <a:bevel/>
                </a:ln>
              </p:spPr>
            </p:sp>
            <p:sp>
              <p:nvSpPr>
                <p:cNvPr id="783" name="Freeform 782"/>
                <p:cNvSpPr/>
                <p:nvPr/>
              </p:nvSpPr>
              <p:spPr>
                <a:xfrm>
                  <a:off x="5060917" y="3905051"/>
                  <a:ext cx="55312" cy="553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5312" h="55312">
                      <a:moveTo>
                        <a:pt x="0" y="27656"/>
                      </a:moveTo>
                      <a:cubicBezTo>
                        <a:pt x="0" y="12382"/>
                        <a:pt x="12370" y="0"/>
                        <a:pt x="27656" y="0"/>
                      </a:cubicBezTo>
                      <a:cubicBezTo>
                        <a:pt x="42918" y="0"/>
                        <a:pt x="55312" y="12382"/>
                        <a:pt x="55312" y="27656"/>
                      </a:cubicBezTo>
                      <a:cubicBezTo>
                        <a:pt x="55312" y="42930"/>
                        <a:pt x="42918" y="55312"/>
                        <a:pt x="27656" y="55312"/>
                      </a:cubicBezTo>
                      <a:cubicBezTo>
                        <a:pt x="12370" y="55312"/>
                        <a:pt x="0" y="42930"/>
                        <a:pt x="0" y="27656"/>
                      </a:cubicBezTo>
                      <a:close/>
                    </a:path>
                  </a:pathLst>
                </a:custGeom>
                <a:solidFill>
                  <a:srgbClr val="F08300"/>
                </a:solidFill>
                <a:ln w="7600" cap="flat">
                  <a:solidFill>
                    <a:srgbClr val="F08300"/>
                  </a:solidFill>
                  <a:bevel/>
                </a:ln>
              </p:spPr>
            </p:sp>
          </p:grpSp>
          <p:sp>
            <p:nvSpPr>
              <p:cNvPr id="805" name="Freeform 804"/>
              <p:cNvSpPr/>
              <p:nvPr/>
            </p:nvSpPr>
            <p:spPr>
              <a:xfrm>
                <a:off x="5893100" y="4248729"/>
                <a:ext cx="2385024" cy="1108582"/>
              </a:xfrm>
              <a:custGeom>
                <a:avLst/>
                <a:gdLst/>
                <a:ahLst/>
                <a:cxnLst/>
                <a:rect l="0" t="0" r="0" b="0"/>
                <a:pathLst>
                  <a:path w="2385024" h="1108582">
                    <a:moveTo>
                      <a:pt x="57291" y="0"/>
                    </a:moveTo>
                    <a:lnTo>
                      <a:pt x="2327371" y="0"/>
                    </a:lnTo>
                    <a:cubicBezTo>
                      <a:pt x="2359116" y="0"/>
                      <a:pt x="2385024" y="25451"/>
                      <a:pt x="2385024" y="57179"/>
                    </a:cubicBezTo>
                    <a:lnTo>
                      <a:pt x="2385024" y="1108582"/>
                    </a:lnTo>
                    <a:lnTo>
                      <a:pt x="0" y="1108582"/>
                    </a:lnTo>
                    <a:lnTo>
                      <a:pt x="0" y="57179"/>
                    </a:lnTo>
                    <a:cubicBezTo>
                      <a:pt x="0" y="25451"/>
                      <a:pt x="25551" y="0"/>
                      <a:pt x="57291" y="0"/>
                    </a:cubicBezTo>
                    <a:close/>
                  </a:path>
                </a:pathLst>
              </a:custGeom>
              <a:solidFill>
                <a:srgbClr val="FB9D53"/>
              </a:solidFill>
              <a:ln w="2500" cap="flat">
                <a:solidFill>
                  <a:srgbClr val="FB9D53"/>
                </a:solidFill>
                <a:bevel/>
              </a:ln>
            </p:spPr>
          </p:sp>
          <p:sp>
            <p:nvSpPr>
              <p:cNvPr id="789" name="Freeform 788"/>
              <p:cNvSpPr/>
              <p:nvPr/>
            </p:nvSpPr>
            <p:spPr>
              <a:xfrm>
                <a:off x="5102374" y="3936492"/>
                <a:ext cx="1984854" cy="373418"/>
              </a:xfrm>
              <a:custGeom>
                <a:avLst/>
                <a:gdLst/>
                <a:ahLst/>
                <a:cxnLst/>
                <a:rect l="0" t="0" r="0" b="0"/>
                <a:pathLst>
                  <a:path w="1984854" h="373418" fill="none">
                    <a:moveTo>
                      <a:pt x="0" y="0"/>
                    </a:moveTo>
                    <a:lnTo>
                      <a:pt x="1984854" y="0"/>
                    </a:lnTo>
                    <a:lnTo>
                      <a:pt x="1984854" y="373418"/>
                    </a:lnTo>
                  </a:path>
                </a:pathLst>
              </a:custGeom>
              <a:solidFill>
                <a:srgbClr val="F08300"/>
              </a:solidFill>
              <a:ln w="2500" cap="flat">
                <a:solidFill>
                  <a:srgbClr val="F08300"/>
                </a:solidFill>
                <a:bevel/>
              </a:ln>
            </p:spPr>
          </p:sp>
          <p:grpSp>
            <p:nvGrpSpPr>
              <p:cNvPr id="804" name="Group 803"/>
              <p:cNvGrpSpPr/>
              <p:nvPr/>
            </p:nvGrpSpPr>
            <p:grpSpPr>
              <a:xfrm>
                <a:off x="5893100" y="4248733"/>
                <a:ext cx="2385024" cy="1166030"/>
                <a:chOff x="5893100" y="4248733"/>
                <a:chExt cx="2385024" cy="1166030"/>
              </a:xfrm>
            </p:grpSpPr>
            <p:sp>
              <p:nvSpPr>
                <p:cNvPr id="806" name="Freeform 805"/>
                <p:cNvSpPr/>
                <p:nvPr/>
              </p:nvSpPr>
              <p:spPr>
                <a:xfrm>
                  <a:off x="5893100" y="4579063"/>
                  <a:ext cx="2385024" cy="83570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385024" h="835704">
                      <a:moveTo>
                        <a:pt x="2385024" y="0"/>
                      </a:moveTo>
                      <a:lnTo>
                        <a:pt x="2385024" y="778156"/>
                      </a:lnTo>
                      <a:cubicBezTo>
                        <a:pt x="2385024" y="809894"/>
                        <a:pt x="2358227" y="835704"/>
                        <a:pt x="2326497" y="835704"/>
                      </a:cubicBezTo>
                      <a:lnTo>
                        <a:pt x="57269" y="835704"/>
                      </a:lnTo>
                      <a:cubicBezTo>
                        <a:pt x="25541" y="835704"/>
                        <a:pt x="0" y="809894"/>
                        <a:pt x="0" y="778156"/>
                      </a:cubicBezTo>
                      <a:lnTo>
                        <a:pt x="0" y="0"/>
                      </a:lnTo>
                      <a:lnTo>
                        <a:pt x="2385024" y="0"/>
                      </a:lnTo>
                      <a:close/>
                    </a:path>
                  </a:pathLst>
                </a:custGeom>
                <a:solidFill>
                  <a:srgbClr val="FAFAFA"/>
                </a:solidFill>
                <a:ln w="7600" cap="flat">
                  <a:solidFill>
                    <a:srgbClr val="EEEEEE"/>
                  </a:solidFill>
                  <a:bevel/>
                </a:ln>
              </p:spPr>
            </p:sp>
          </p:grpSp>
        </p:grpSp>
        <p:sp>
          <p:nvSpPr>
            <p:cNvPr id="197" name="Text 197"/>
            <p:cNvSpPr txBox="1"/>
            <p:nvPr/>
          </p:nvSpPr>
          <p:spPr>
            <a:xfrm>
              <a:off x="5981435" y="4267642"/>
              <a:ext cx="2001133" cy="22913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824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98" name="Text 198"/>
            <p:cNvSpPr txBox="1"/>
            <p:nvPr/>
          </p:nvSpPr>
          <p:spPr>
            <a:xfrm>
              <a:off x="5897060" y="4668724"/>
              <a:ext cx="2370151" cy="681424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50000"/>
                </a:lnSpc>
              </a:pPr>
              <a:r>
                <a:rPr sz="1013">
                  <a:solidFill>
                    <a:srgbClr val="FB9D5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50000"/>
                </a:lnSpc>
              </a:pPr>
              <a:r>
                <a:rPr sz="1013">
                  <a:solidFill>
                    <a:srgbClr val="FB9D5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50000"/>
                </a:lnSpc>
              </a:pPr>
              <a:r>
                <a:rPr sz="1013">
                  <a:solidFill>
                    <a:srgbClr val="FB9D5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grpSp>
          <p:nvGrpSpPr>
            <p:cNvPr id="254" name="Group 253"/>
            <p:cNvGrpSpPr/>
            <p:nvPr/>
          </p:nvGrpSpPr>
          <p:grpSpPr>
            <a:xfrm>
              <a:off x="408530" y="477504"/>
              <a:ext cx="8326940" cy="598678"/>
              <a:chOff x="408530" y="477504"/>
              <a:chExt cx="8326940" cy="598678"/>
            </a:xfrm>
          </p:grpSpPr>
          <p:grpSp>
            <p:nvGrpSpPr>
              <p:cNvPr id="255" name="Border"/>
              <p:cNvGrpSpPr/>
              <p:nvPr/>
            </p:nvGrpSpPr>
            <p:grpSpPr>
              <a:xfrm>
                <a:off x="408530" y="477504"/>
                <a:ext cx="8326940" cy="598678"/>
                <a:chOff x="408530" y="477504"/>
                <a:chExt cx="8326940" cy="598678"/>
              </a:xfrm>
            </p:grpSpPr>
            <p:sp>
              <p:nvSpPr>
                <p:cNvPr id="199" name="Text 199"/>
                <p:cNvSpPr txBox="1"/>
                <p:nvPr/>
              </p:nvSpPr>
              <p:spPr>
                <a:xfrm>
                  <a:off x="3240336" y="506179"/>
                  <a:ext cx="2663321" cy="57000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2432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Add Your Title Here</a:t>
                  </a:r>
                </a:p>
              </p:txBody>
            </p:sp>
            <p:grpSp>
              <p:nvGrpSpPr>
                <p:cNvPr id="261" name="Group 260"/>
                <p:cNvGrpSpPr/>
                <p:nvPr/>
              </p:nvGrpSpPr>
              <p:grpSpPr>
                <a:xfrm>
                  <a:off x="408530" y="477504"/>
                  <a:ext cx="2663770" cy="570002"/>
                  <a:chOff x="408530" y="477504"/>
                  <a:chExt cx="2663770" cy="570002"/>
                </a:xfrm>
              </p:grpSpPr>
              <p:grpSp>
                <p:nvGrpSpPr>
                  <p:cNvPr id="262" name="Group 261"/>
                  <p:cNvGrpSpPr/>
                  <p:nvPr/>
                </p:nvGrpSpPr>
                <p:grpSpPr>
                  <a:xfrm>
                    <a:off x="2286311" y="477504"/>
                    <a:ext cx="785984" cy="570002"/>
                    <a:chOff x="2286311" y="477504"/>
                    <a:chExt cx="785984" cy="570002"/>
                  </a:xfrm>
                </p:grpSpPr>
                <p:sp>
                  <p:nvSpPr>
                    <p:cNvPr id="263" name="Freeform 262"/>
                    <p:cNvSpPr/>
                    <p:nvPr/>
                  </p:nvSpPr>
                  <p:spPr>
                    <a:xfrm rot="-2700000">
                      <a:off x="2569639" y="563233"/>
                      <a:ext cx="398542" cy="39854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8542" h="398542">
                          <a:moveTo>
                            <a:pt x="0" y="0"/>
                          </a:moveTo>
                          <a:lnTo>
                            <a:pt x="398542" y="0"/>
                          </a:lnTo>
                          <a:lnTo>
                            <a:pt x="398542" y="398542"/>
                          </a:lnTo>
                          <a:lnTo>
                            <a:pt x="0" y="39854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grpSp>
                  <p:nvGrpSpPr>
                    <p:cNvPr id="264" name="Group 263"/>
                    <p:cNvGrpSpPr/>
                    <p:nvPr/>
                  </p:nvGrpSpPr>
                  <p:grpSpPr>
                    <a:xfrm>
                      <a:off x="2350719" y="581229"/>
                      <a:ext cx="354439" cy="362550"/>
                      <a:chOff x="2350719" y="581229"/>
                      <a:chExt cx="354439" cy="362550"/>
                    </a:xfrm>
                  </p:grpSpPr>
                  <p:sp>
                    <p:nvSpPr>
                      <p:cNvPr id="265" name="Freeform 264"/>
                      <p:cNvSpPr/>
                      <p:nvPr/>
                    </p:nvSpPr>
                    <p:spPr>
                      <a:xfrm>
                        <a:off x="2350719" y="581229"/>
                        <a:ext cx="354439" cy="362550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0" fill="none">
                            <a:moveTo>
                              <a:pt x="0" y="0"/>
                            </a:moveTo>
                            <a:lnTo>
                              <a:pt x="354439" y="362550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  <p:sp>
                    <p:nvSpPr>
                      <p:cNvPr id="266" name="Freeform 265"/>
                      <p:cNvSpPr/>
                      <p:nvPr/>
                    </p:nvSpPr>
                    <p:spPr>
                      <a:xfrm flipH="1">
                        <a:off x="2350719" y="581229"/>
                        <a:ext cx="354439" cy="362550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0" fill="none">
                            <a:moveTo>
                              <a:pt x="0" y="0"/>
                            </a:moveTo>
                            <a:lnTo>
                              <a:pt x="354439" y="362550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</p:grpSp>
                <p:sp>
                  <p:nvSpPr>
                    <p:cNvPr id="267" name="Freeform 266"/>
                    <p:cNvSpPr/>
                    <p:nvPr/>
                  </p:nvSpPr>
                  <p:spPr>
                    <a:xfrm>
                      <a:off x="2459915" y="512155"/>
                      <a:ext cx="245916" cy="500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0" fill="none">
                          <a:moveTo>
                            <a:pt x="245916" y="0"/>
                          </a:moveTo>
                          <a:lnTo>
                            <a:pt x="0" y="251545"/>
                          </a:lnTo>
                          <a:lnTo>
                            <a:pt x="245916" y="50070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268" name="Freeform 267"/>
                    <p:cNvSpPr/>
                    <p:nvPr/>
                  </p:nvSpPr>
                  <p:spPr>
                    <a:xfrm flipH="1">
                      <a:off x="2826380" y="512155"/>
                      <a:ext cx="245916" cy="500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0" fill="none">
                          <a:moveTo>
                            <a:pt x="245916" y="0"/>
                          </a:moveTo>
                          <a:lnTo>
                            <a:pt x="0" y="251545"/>
                          </a:lnTo>
                          <a:lnTo>
                            <a:pt x="245916" y="50070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269" name="Freeform 268"/>
                    <p:cNvSpPr/>
                    <p:nvPr/>
                  </p:nvSpPr>
                  <p:spPr>
                    <a:xfrm rot="-2700000">
                      <a:off x="2315358" y="689564"/>
                      <a:ext cx="145882" cy="14588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5882" h="145882">
                          <a:moveTo>
                            <a:pt x="0" y="0"/>
                          </a:moveTo>
                          <a:lnTo>
                            <a:pt x="145882" y="0"/>
                          </a:lnTo>
                          <a:lnTo>
                            <a:pt x="145882" y="145882"/>
                          </a:lnTo>
                          <a:lnTo>
                            <a:pt x="0" y="14588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sp>
                  <p:nvSpPr>
                    <p:cNvPr id="270" name="Freeform 269"/>
                    <p:cNvSpPr/>
                    <p:nvPr/>
                  </p:nvSpPr>
                  <p:spPr>
                    <a:xfrm flipH="1">
                      <a:off x="2833609" y="587609"/>
                      <a:ext cx="171799" cy="34979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1799" h="349791" fill="none">
                          <a:moveTo>
                            <a:pt x="171799" y="0"/>
                          </a:moveTo>
                          <a:lnTo>
                            <a:pt x="0" y="175730"/>
                          </a:lnTo>
                          <a:lnTo>
                            <a:pt x="171799" y="34979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271" name="Freeform 270"/>
                    <p:cNvSpPr/>
                    <p:nvPr/>
                  </p:nvSpPr>
                  <p:spPr>
                    <a:xfrm>
                      <a:off x="2526144" y="587609"/>
                      <a:ext cx="171799" cy="34979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1799" h="349791" fill="none">
                          <a:moveTo>
                            <a:pt x="171799" y="0"/>
                          </a:moveTo>
                          <a:lnTo>
                            <a:pt x="0" y="175730"/>
                          </a:lnTo>
                          <a:lnTo>
                            <a:pt x="171799" y="34979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272" name="Freeform 271"/>
                    <p:cNvSpPr/>
                    <p:nvPr/>
                  </p:nvSpPr>
                  <p:spPr>
                    <a:xfrm rot="-2700000">
                      <a:off x="2728960" y="534110"/>
                      <a:ext cx="79900" cy="79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900" h="79900">
                          <a:moveTo>
                            <a:pt x="0" y="0"/>
                          </a:moveTo>
                          <a:lnTo>
                            <a:pt x="79900" y="0"/>
                          </a:lnTo>
                          <a:lnTo>
                            <a:pt x="79900" y="79900"/>
                          </a:lnTo>
                          <a:lnTo>
                            <a:pt x="0" y="799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273" name="Freeform 272"/>
                    <p:cNvSpPr/>
                    <p:nvPr/>
                  </p:nvSpPr>
                  <p:spPr>
                    <a:xfrm rot="-2700000">
                      <a:off x="2728960" y="911789"/>
                      <a:ext cx="79900" cy="79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900" h="79900">
                          <a:moveTo>
                            <a:pt x="0" y="0"/>
                          </a:moveTo>
                          <a:lnTo>
                            <a:pt x="79900" y="0"/>
                          </a:lnTo>
                          <a:lnTo>
                            <a:pt x="79900" y="79900"/>
                          </a:lnTo>
                          <a:lnTo>
                            <a:pt x="0" y="799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</p:grpSp>
              <p:sp>
                <p:nvSpPr>
                  <p:cNvPr id="274" name="Freeform 273"/>
                  <p:cNvSpPr/>
                  <p:nvPr/>
                </p:nvSpPr>
                <p:spPr>
                  <a:xfrm>
                    <a:off x="408530" y="758920"/>
                    <a:ext cx="1891427" cy="716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91427" h="7169" fill="none">
                        <a:moveTo>
                          <a:pt x="1891427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</p:grpSp>
            <p:grpSp>
              <p:nvGrpSpPr>
                <p:cNvPr id="275" name="Group 274"/>
                <p:cNvGrpSpPr/>
                <p:nvPr/>
              </p:nvGrpSpPr>
              <p:grpSpPr>
                <a:xfrm>
                  <a:off x="6065537" y="477504"/>
                  <a:ext cx="2669933" cy="570002"/>
                  <a:chOff x="6065537" y="477504"/>
                  <a:chExt cx="2669933" cy="570002"/>
                </a:xfrm>
              </p:grpSpPr>
              <p:grpSp>
                <p:nvGrpSpPr>
                  <p:cNvPr id="276" name="Group 275"/>
                  <p:cNvGrpSpPr/>
                  <p:nvPr/>
                </p:nvGrpSpPr>
                <p:grpSpPr>
                  <a:xfrm>
                    <a:off x="6065537" y="477504"/>
                    <a:ext cx="791593" cy="570002"/>
                    <a:chOff x="6065537" y="477504"/>
                    <a:chExt cx="791593" cy="570002"/>
                  </a:xfrm>
                </p:grpSpPr>
                <p:sp>
                  <p:nvSpPr>
                    <p:cNvPr id="277" name="Freeform 276"/>
                    <p:cNvSpPr/>
                    <p:nvPr/>
                  </p:nvSpPr>
                  <p:spPr>
                    <a:xfrm rot="-2700000">
                      <a:off x="6175260" y="563233"/>
                      <a:ext cx="398542" cy="39854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8542" h="398542">
                          <a:moveTo>
                            <a:pt x="0" y="0"/>
                          </a:moveTo>
                          <a:lnTo>
                            <a:pt x="398542" y="0"/>
                          </a:lnTo>
                          <a:lnTo>
                            <a:pt x="398542" y="398542"/>
                          </a:lnTo>
                          <a:lnTo>
                            <a:pt x="0" y="39854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grpSp>
                  <p:nvGrpSpPr>
                    <p:cNvPr id="278" name="Group 277"/>
                    <p:cNvGrpSpPr/>
                    <p:nvPr/>
                  </p:nvGrpSpPr>
                  <p:grpSpPr>
                    <a:xfrm>
                      <a:off x="6446018" y="581229"/>
                      <a:ext cx="354439" cy="362551"/>
                      <a:chOff x="6446018" y="581229"/>
                      <a:chExt cx="354439" cy="362551"/>
                    </a:xfrm>
                  </p:grpSpPr>
                  <p:sp>
                    <p:nvSpPr>
                      <p:cNvPr id="279" name="Freeform 278"/>
                      <p:cNvSpPr/>
                      <p:nvPr/>
                    </p:nvSpPr>
                    <p:spPr>
                      <a:xfrm>
                        <a:off x="6446018" y="581229"/>
                        <a:ext cx="354439" cy="362551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1" fill="none">
                            <a:moveTo>
                              <a:pt x="0" y="0"/>
                            </a:moveTo>
                            <a:lnTo>
                              <a:pt x="354439" y="362551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  <p:sp>
                    <p:nvSpPr>
                      <p:cNvPr id="280" name="Freeform 279"/>
                      <p:cNvSpPr/>
                      <p:nvPr/>
                    </p:nvSpPr>
                    <p:spPr>
                      <a:xfrm flipH="1">
                        <a:off x="6446018" y="581229"/>
                        <a:ext cx="354439" cy="362551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1" fill="none">
                            <a:moveTo>
                              <a:pt x="0" y="0"/>
                            </a:moveTo>
                            <a:lnTo>
                              <a:pt x="354439" y="362551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</p:grpSp>
                <p:sp>
                  <p:nvSpPr>
                    <p:cNvPr id="281" name="Freeform 280"/>
                    <p:cNvSpPr/>
                    <p:nvPr/>
                  </p:nvSpPr>
                  <p:spPr>
                    <a:xfrm>
                      <a:off x="6065537" y="512154"/>
                      <a:ext cx="245916" cy="50070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1" fill="none">
                          <a:moveTo>
                            <a:pt x="245916" y="0"/>
                          </a:moveTo>
                          <a:lnTo>
                            <a:pt x="0" y="251546"/>
                          </a:lnTo>
                          <a:lnTo>
                            <a:pt x="245916" y="50070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282" name="Freeform 281"/>
                    <p:cNvSpPr/>
                    <p:nvPr/>
                  </p:nvSpPr>
                  <p:spPr>
                    <a:xfrm flipH="1">
                      <a:off x="6432000" y="512154"/>
                      <a:ext cx="245916" cy="50070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1" fill="none">
                          <a:moveTo>
                            <a:pt x="245916" y="0"/>
                          </a:moveTo>
                          <a:lnTo>
                            <a:pt x="0" y="251546"/>
                          </a:lnTo>
                          <a:lnTo>
                            <a:pt x="245916" y="50070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283" name="Freeform 282"/>
                    <p:cNvSpPr/>
                    <p:nvPr/>
                  </p:nvSpPr>
                  <p:spPr>
                    <a:xfrm rot="-2700000">
                      <a:off x="6682200" y="689564"/>
                      <a:ext cx="145882" cy="14588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5882" h="145882">
                          <a:moveTo>
                            <a:pt x="0" y="0"/>
                          </a:moveTo>
                          <a:lnTo>
                            <a:pt x="145882" y="0"/>
                          </a:lnTo>
                          <a:lnTo>
                            <a:pt x="145882" y="145882"/>
                          </a:lnTo>
                          <a:lnTo>
                            <a:pt x="0" y="14588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</p:grpSp>
              <p:sp>
                <p:nvSpPr>
                  <p:cNvPr id="284" name="Freeform 283"/>
                  <p:cNvSpPr/>
                  <p:nvPr/>
                </p:nvSpPr>
                <p:spPr>
                  <a:xfrm>
                    <a:off x="6832270" y="758920"/>
                    <a:ext cx="1903192" cy="716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903192" h="7169" fill="none">
                        <a:moveTo>
                          <a:pt x="1903192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</p:grpSp>
          </p:grpSp>
          <p:grpSp>
            <p:nvGrpSpPr>
              <p:cNvPr id="285" name="Group 284"/>
              <p:cNvGrpSpPr/>
              <p:nvPr/>
            </p:nvGrpSpPr>
            <p:grpSpPr>
              <a:xfrm>
                <a:off x="6131767" y="514373"/>
                <a:ext cx="479264" cy="490674"/>
                <a:chOff x="6131767" y="514373"/>
                <a:chExt cx="479264" cy="490674"/>
              </a:xfrm>
            </p:grpSpPr>
            <p:sp>
              <p:nvSpPr>
                <p:cNvPr id="286" name="Freeform 285"/>
                <p:cNvSpPr/>
                <p:nvPr/>
              </p:nvSpPr>
              <p:spPr>
                <a:xfrm flipH="1">
                  <a:off x="6439233" y="584814"/>
                  <a:ext cx="171798" cy="3497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1798" h="349792" fill="none">
                      <a:moveTo>
                        <a:pt x="171798" y="0"/>
                      </a:moveTo>
                      <a:lnTo>
                        <a:pt x="0" y="175731"/>
                      </a:lnTo>
                      <a:lnTo>
                        <a:pt x="171798" y="349792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87" name="Freeform 286"/>
                <p:cNvSpPr/>
                <p:nvPr/>
              </p:nvSpPr>
              <p:spPr>
                <a:xfrm>
                  <a:off x="6131767" y="584814"/>
                  <a:ext cx="171798" cy="3497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1798" h="349792" fill="none">
                      <a:moveTo>
                        <a:pt x="171798" y="0"/>
                      </a:moveTo>
                      <a:lnTo>
                        <a:pt x="0" y="175731"/>
                      </a:lnTo>
                      <a:lnTo>
                        <a:pt x="171798" y="349792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88" name="Freeform 287"/>
                <p:cNvSpPr/>
                <p:nvPr/>
              </p:nvSpPr>
              <p:spPr>
                <a:xfrm rot="-2700000">
                  <a:off x="6334583" y="530921"/>
                  <a:ext cx="79900" cy="7990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900" h="79901">
                      <a:moveTo>
                        <a:pt x="0" y="0"/>
                      </a:moveTo>
                      <a:lnTo>
                        <a:pt x="79900" y="0"/>
                      </a:lnTo>
                      <a:lnTo>
                        <a:pt x="79900" y="79901"/>
                      </a:lnTo>
                      <a:lnTo>
                        <a:pt x="0" y="7990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89" name="Freeform 288"/>
                <p:cNvSpPr/>
                <p:nvPr/>
              </p:nvSpPr>
              <p:spPr>
                <a:xfrm rot="-2700000">
                  <a:off x="6334584" y="908599"/>
                  <a:ext cx="79900" cy="79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900" h="79900">
                      <a:moveTo>
                        <a:pt x="0" y="0"/>
                      </a:moveTo>
                      <a:lnTo>
                        <a:pt x="79900" y="0"/>
                      </a:lnTo>
                      <a:lnTo>
                        <a:pt x="79900" y="79900"/>
                      </a:lnTo>
                      <a:lnTo>
                        <a:pt x="0" y="799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FFFFFF"/>
                  </a:solidFill>
                  <a:bevel/>
                </a:ln>
              </p:spPr>
            </p:sp>
          </p:grp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6FDC3A4C-E03F-FB97-A020-3AD959684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roup211"/>
          <p:cNvGrpSpPr/>
          <p:nvPr/>
        </p:nvGrpSpPr>
        <p:grpSpPr>
          <a:xfrm>
            <a:off x="1932530" y="477504"/>
            <a:ext cx="8326940" cy="5015596"/>
            <a:chOff x="408530" y="477504"/>
            <a:chExt cx="8326940" cy="5015596"/>
          </a:xfrm>
        </p:grpSpPr>
        <p:grpSp>
          <p:nvGrpSpPr>
            <p:cNvPr id="811" name="Group 810"/>
            <p:cNvGrpSpPr/>
            <p:nvPr/>
          </p:nvGrpSpPr>
          <p:grpSpPr>
            <a:xfrm>
              <a:off x="2584836" y="1532269"/>
              <a:ext cx="4136315" cy="3960831"/>
              <a:chOff x="2584836" y="1532269"/>
              <a:chExt cx="4136315" cy="3960831"/>
            </a:xfrm>
          </p:grpSpPr>
          <p:sp>
            <p:nvSpPr>
              <p:cNvPr id="812" name="Freeform 811"/>
              <p:cNvSpPr/>
              <p:nvPr/>
            </p:nvSpPr>
            <p:spPr>
              <a:xfrm>
                <a:off x="4298739" y="2223637"/>
                <a:ext cx="960024" cy="449716"/>
              </a:xfrm>
              <a:custGeom>
                <a:avLst/>
                <a:gdLst/>
                <a:ahLst/>
                <a:cxnLst/>
                <a:rect l="0" t="0" r="0" b="0"/>
                <a:pathLst>
                  <a:path w="960024" h="449716">
                    <a:moveTo>
                      <a:pt x="0" y="190284"/>
                    </a:moveTo>
                    <a:lnTo>
                      <a:pt x="832724" y="0"/>
                    </a:lnTo>
                    <a:lnTo>
                      <a:pt x="960024" y="228142"/>
                    </a:lnTo>
                    <a:lnTo>
                      <a:pt x="31867" y="449716"/>
                    </a:lnTo>
                    <a:cubicBezTo>
                      <a:pt x="31867" y="449716"/>
                      <a:pt x="0" y="241106"/>
                      <a:pt x="0" y="215696"/>
                    </a:cubicBezTo>
                    <a:cubicBezTo>
                      <a:pt x="0" y="190284"/>
                      <a:pt x="0" y="190284"/>
                      <a:pt x="0" y="190284"/>
                    </a:cubicBezTo>
                    <a:close/>
                  </a:path>
                </a:pathLst>
              </a:custGeom>
              <a:solidFill>
                <a:srgbClr val="DCDCDD"/>
              </a:solidFill>
              <a:ln w="7600" cap="flat">
                <a:noFill/>
                <a:bevel/>
              </a:ln>
            </p:spPr>
          </p:sp>
          <p:sp>
            <p:nvSpPr>
              <p:cNvPr id="813" name="Freeform 812"/>
              <p:cNvSpPr/>
              <p:nvPr/>
            </p:nvSpPr>
            <p:spPr>
              <a:xfrm>
                <a:off x="2815610" y="1943725"/>
                <a:ext cx="1570274" cy="1570266"/>
              </a:xfrm>
              <a:custGeom>
                <a:avLst/>
                <a:gdLst/>
                <a:ahLst/>
                <a:cxnLst/>
                <a:rect l="0" t="0" r="0" b="0"/>
                <a:pathLst>
                  <a:path w="1570274" h="1570266">
                    <a:moveTo>
                      <a:pt x="0" y="785133"/>
                    </a:moveTo>
                    <a:cubicBezTo>
                      <a:pt x="0" y="351516"/>
                      <a:pt x="351518" y="0"/>
                      <a:pt x="785133" y="0"/>
                    </a:cubicBezTo>
                    <a:cubicBezTo>
                      <a:pt x="1218759" y="0"/>
                      <a:pt x="1570274" y="351516"/>
                      <a:pt x="1570274" y="785133"/>
                    </a:cubicBezTo>
                    <a:cubicBezTo>
                      <a:pt x="1570274" y="1218744"/>
                      <a:pt x="1218759" y="1570266"/>
                      <a:pt x="785133" y="1570266"/>
                    </a:cubicBezTo>
                    <a:cubicBezTo>
                      <a:pt x="351518" y="1570266"/>
                      <a:pt x="0" y="1218744"/>
                      <a:pt x="0" y="785133"/>
                    </a:cubicBezTo>
                    <a:close/>
                  </a:path>
                </a:pathLst>
              </a:custGeom>
              <a:solidFill>
                <a:srgbClr val="DCDCDD"/>
              </a:solidFill>
              <a:ln w="7600" cap="flat">
                <a:noFill/>
                <a:bevel/>
              </a:ln>
            </p:spPr>
          </p:sp>
          <p:sp>
            <p:nvSpPr>
              <p:cNvPr id="814" name="Freeform 813"/>
              <p:cNvSpPr/>
              <p:nvPr/>
            </p:nvSpPr>
            <p:spPr>
              <a:xfrm>
                <a:off x="4977192" y="1532138"/>
                <a:ext cx="1330722" cy="1330904"/>
              </a:xfrm>
              <a:custGeom>
                <a:avLst/>
                <a:gdLst/>
                <a:ahLst/>
                <a:cxnLst/>
                <a:rect l="0" t="0" r="0" b="0"/>
                <a:pathLst>
                  <a:path w="1330722" h="1330904">
                    <a:moveTo>
                      <a:pt x="0" y="665451"/>
                    </a:moveTo>
                    <a:cubicBezTo>
                      <a:pt x="0" y="297933"/>
                      <a:pt x="297892" y="0"/>
                      <a:pt x="665359" y="0"/>
                    </a:cubicBezTo>
                    <a:cubicBezTo>
                      <a:pt x="1032825" y="0"/>
                      <a:pt x="1330722" y="297933"/>
                      <a:pt x="1330722" y="665451"/>
                    </a:cubicBezTo>
                    <a:cubicBezTo>
                      <a:pt x="1330722" y="1032969"/>
                      <a:pt x="1032825" y="1330904"/>
                      <a:pt x="665359" y="1330904"/>
                    </a:cubicBezTo>
                    <a:cubicBezTo>
                      <a:pt x="297892" y="1330904"/>
                      <a:pt x="0" y="1032969"/>
                      <a:pt x="0" y="665451"/>
                    </a:cubicBezTo>
                    <a:close/>
                  </a:path>
                </a:pathLst>
              </a:custGeom>
              <a:solidFill>
                <a:srgbClr val="DCDCDD"/>
              </a:solidFill>
              <a:ln w="7600" cap="flat">
                <a:noFill/>
                <a:bevel/>
              </a:ln>
            </p:spPr>
          </p:sp>
          <p:sp>
            <p:nvSpPr>
              <p:cNvPr id="815" name="Freeform 814"/>
              <p:cNvSpPr/>
              <p:nvPr/>
            </p:nvSpPr>
            <p:spPr>
              <a:xfrm>
                <a:off x="2584829" y="3877222"/>
                <a:ext cx="1328989" cy="1328974"/>
              </a:xfrm>
              <a:custGeom>
                <a:avLst/>
                <a:gdLst/>
                <a:ahLst/>
                <a:cxnLst/>
                <a:rect l="0" t="0" r="0" b="0"/>
                <a:pathLst>
                  <a:path w="1328989" h="1328974">
                    <a:moveTo>
                      <a:pt x="0" y="664487"/>
                    </a:moveTo>
                    <a:cubicBezTo>
                      <a:pt x="0" y="297501"/>
                      <a:pt x="297504" y="0"/>
                      <a:pt x="664493" y="0"/>
                    </a:cubicBezTo>
                    <a:cubicBezTo>
                      <a:pt x="1031480" y="0"/>
                      <a:pt x="1328989" y="297501"/>
                      <a:pt x="1328989" y="664487"/>
                    </a:cubicBezTo>
                    <a:cubicBezTo>
                      <a:pt x="1328989" y="1031472"/>
                      <a:pt x="1031480" y="1328974"/>
                      <a:pt x="664493" y="1328974"/>
                    </a:cubicBezTo>
                    <a:cubicBezTo>
                      <a:pt x="297504" y="1328974"/>
                      <a:pt x="0" y="1031472"/>
                      <a:pt x="0" y="664487"/>
                    </a:cubicBezTo>
                    <a:close/>
                  </a:path>
                </a:pathLst>
              </a:custGeom>
              <a:solidFill>
                <a:srgbClr val="DCDCDD"/>
              </a:solidFill>
              <a:ln w="7600" cap="flat">
                <a:noFill/>
                <a:bevel/>
              </a:ln>
            </p:spPr>
          </p:sp>
          <p:sp>
            <p:nvSpPr>
              <p:cNvPr id="816" name="Freeform 815"/>
              <p:cNvSpPr/>
              <p:nvPr/>
            </p:nvSpPr>
            <p:spPr>
              <a:xfrm>
                <a:off x="4556929" y="3328765"/>
                <a:ext cx="2164070" cy="2163910"/>
              </a:xfrm>
              <a:custGeom>
                <a:avLst/>
                <a:gdLst/>
                <a:ahLst/>
                <a:cxnLst/>
                <a:rect l="0" t="0" r="0" b="0"/>
                <a:pathLst>
                  <a:path w="2164070" h="2163910">
                    <a:moveTo>
                      <a:pt x="0" y="1081951"/>
                    </a:moveTo>
                    <a:cubicBezTo>
                      <a:pt x="0" y="484408"/>
                      <a:pt x="484444" y="0"/>
                      <a:pt x="1082035" y="0"/>
                    </a:cubicBezTo>
                    <a:cubicBezTo>
                      <a:pt x="1679623" y="0"/>
                      <a:pt x="2164070" y="484408"/>
                      <a:pt x="2164070" y="1081951"/>
                    </a:cubicBezTo>
                    <a:cubicBezTo>
                      <a:pt x="2164070" y="1679501"/>
                      <a:pt x="1679623" y="2163910"/>
                      <a:pt x="1082035" y="2163910"/>
                    </a:cubicBezTo>
                    <a:cubicBezTo>
                      <a:pt x="484444" y="2163910"/>
                      <a:pt x="0" y="1679501"/>
                      <a:pt x="0" y="1081951"/>
                    </a:cubicBezTo>
                    <a:close/>
                  </a:path>
                </a:pathLst>
              </a:custGeom>
              <a:solidFill>
                <a:srgbClr val="DCDCDD"/>
              </a:solidFill>
              <a:ln w="7600" cap="flat">
                <a:noFill/>
                <a:bevel/>
              </a:ln>
            </p:spPr>
          </p:sp>
          <p:sp>
            <p:nvSpPr>
              <p:cNvPr id="817" name="Freeform 816"/>
              <p:cNvSpPr/>
              <p:nvPr/>
            </p:nvSpPr>
            <p:spPr>
              <a:xfrm>
                <a:off x="4149863" y="2168694"/>
                <a:ext cx="533647" cy="290835"/>
              </a:xfrm>
              <a:custGeom>
                <a:avLst/>
                <a:gdLst/>
                <a:ahLst/>
                <a:cxnLst/>
                <a:rect l="0" t="0" r="0" b="0"/>
                <a:pathLst>
                  <a:path w="533647" h="290835">
                    <a:moveTo>
                      <a:pt x="0" y="-329"/>
                    </a:moveTo>
                    <a:cubicBezTo>
                      <a:pt x="0" y="-329"/>
                      <a:pt x="220041" y="221807"/>
                      <a:pt x="426858" y="181592"/>
                    </a:cubicBezTo>
                    <a:cubicBezTo>
                      <a:pt x="633674" y="141378"/>
                      <a:pt x="476647" y="267765"/>
                      <a:pt x="476647" y="267765"/>
                    </a:cubicBezTo>
                    <a:lnTo>
                      <a:pt x="175997" y="290835"/>
                    </a:lnTo>
                    <a:lnTo>
                      <a:pt x="95568" y="210317"/>
                    </a:lnTo>
                    <a:lnTo>
                      <a:pt x="0" y="-329"/>
                    </a:lnTo>
                    <a:close/>
                  </a:path>
                </a:pathLst>
              </a:custGeom>
              <a:solidFill>
                <a:srgbClr val="DCDCDD"/>
              </a:solidFill>
              <a:ln w="7600" cap="flat">
                <a:noFill/>
                <a:bevel/>
              </a:ln>
            </p:spPr>
          </p:sp>
          <p:sp>
            <p:nvSpPr>
              <p:cNvPr id="818" name="Freeform 817"/>
              <p:cNvSpPr/>
              <p:nvPr/>
            </p:nvSpPr>
            <p:spPr>
              <a:xfrm>
                <a:off x="4349138" y="2553331"/>
                <a:ext cx="388677" cy="386883"/>
              </a:xfrm>
              <a:custGeom>
                <a:avLst/>
                <a:gdLst/>
                <a:ahLst/>
                <a:cxnLst/>
                <a:rect l="0" t="0" r="0" b="0"/>
                <a:pathLst>
                  <a:path w="388677" h="386883">
                    <a:moveTo>
                      <a:pt x="388677" y="24835"/>
                    </a:moveTo>
                    <a:cubicBezTo>
                      <a:pt x="388677" y="24835"/>
                      <a:pt x="108853" y="111008"/>
                      <a:pt x="7361" y="386883"/>
                    </a:cubicBezTo>
                    <a:lnTo>
                      <a:pt x="0" y="222075"/>
                    </a:lnTo>
                    <a:lnTo>
                      <a:pt x="7361" y="43984"/>
                    </a:lnTo>
                    <a:lnTo>
                      <a:pt x="244816" y="0"/>
                    </a:lnTo>
                    <a:lnTo>
                      <a:pt x="388677" y="24835"/>
                    </a:lnTo>
                    <a:close/>
                  </a:path>
                </a:pathLst>
              </a:custGeom>
              <a:solidFill>
                <a:srgbClr val="DCDCDD"/>
              </a:solidFill>
              <a:ln w="7600" cap="flat">
                <a:noFill/>
                <a:bevel/>
              </a:ln>
            </p:spPr>
          </p:sp>
          <p:sp>
            <p:nvSpPr>
              <p:cNvPr id="819" name="Freeform 818"/>
              <p:cNvSpPr/>
              <p:nvPr/>
            </p:nvSpPr>
            <p:spPr>
              <a:xfrm>
                <a:off x="4823990" y="2430809"/>
                <a:ext cx="348284" cy="235630"/>
              </a:xfrm>
              <a:custGeom>
                <a:avLst/>
                <a:gdLst/>
                <a:ahLst/>
                <a:cxnLst/>
                <a:rect l="0" t="0" r="0" b="0"/>
                <a:pathLst>
                  <a:path w="348284" h="235630">
                    <a:moveTo>
                      <a:pt x="0" y="124383"/>
                    </a:moveTo>
                    <a:cubicBezTo>
                      <a:pt x="0" y="124383"/>
                      <a:pt x="175937" y="76509"/>
                      <a:pt x="348284" y="235630"/>
                    </a:cubicBezTo>
                    <a:cubicBezTo>
                      <a:pt x="348284" y="235630"/>
                      <a:pt x="348284" y="166512"/>
                      <a:pt x="348284" y="166512"/>
                    </a:cubicBezTo>
                    <a:lnTo>
                      <a:pt x="204661" y="0"/>
                    </a:lnTo>
                    <a:lnTo>
                      <a:pt x="0" y="124383"/>
                    </a:lnTo>
                    <a:close/>
                  </a:path>
                </a:pathLst>
              </a:custGeom>
              <a:solidFill>
                <a:srgbClr val="DCDCDD"/>
              </a:solidFill>
              <a:ln w="7600" cap="flat">
                <a:noFill/>
                <a:bevel/>
              </a:ln>
            </p:spPr>
          </p:sp>
          <p:sp>
            <p:nvSpPr>
              <p:cNvPr id="820" name="Freeform 819"/>
              <p:cNvSpPr/>
              <p:nvPr/>
            </p:nvSpPr>
            <p:spPr>
              <a:xfrm>
                <a:off x="4748594" y="2040331"/>
                <a:ext cx="261213" cy="296670"/>
              </a:xfrm>
              <a:custGeom>
                <a:avLst/>
                <a:gdLst/>
                <a:ahLst/>
                <a:cxnLst/>
                <a:rect l="0" t="0" r="0" b="0"/>
                <a:pathLst>
                  <a:path w="261213" h="296670">
                    <a:moveTo>
                      <a:pt x="247508" y="0"/>
                    </a:moveTo>
                    <a:cubicBezTo>
                      <a:pt x="247508" y="0"/>
                      <a:pt x="184973" y="206547"/>
                      <a:pt x="-419" y="271655"/>
                    </a:cubicBezTo>
                    <a:cubicBezTo>
                      <a:pt x="-419" y="271655"/>
                      <a:pt x="132611" y="296670"/>
                      <a:pt x="132611" y="296670"/>
                    </a:cubicBezTo>
                    <a:lnTo>
                      <a:pt x="260913" y="225696"/>
                    </a:lnTo>
                    <a:lnTo>
                      <a:pt x="247508" y="0"/>
                    </a:lnTo>
                    <a:close/>
                  </a:path>
                </a:pathLst>
              </a:custGeom>
              <a:solidFill>
                <a:srgbClr val="DCDCDD"/>
              </a:solidFill>
              <a:ln w="7600" cap="flat">
                <a:noFill/>
                <a:bevel/>
              </a:ln>
            </p:spPr>
          </p:sp>
          <p:sp>
            <p:nvSpPr>
              <p:cNvPr id="821" name="Freeform 820"/>
              <p:cNvSpPr/>
              <p:nvPr/>
            </p:nvSpPr>
            <p:spPr>
              <a:xfrm>
                <a:off x="3896730" y="2901620"/>
                <a:ext cx="1160649" cy="1143587"/>
              </a:xfrm>
              <a:custGeom>
                <a:avLst/>
                <a:gdLst/>
                <a:ahLst/>
                <a:cxnLst/>
                <a:rect l="0" t="0" r="0" b="0"/>
                <a:pathLst>
                  <a:path w="1160649" h="1143587">
                    <a:moveTo>
                      <a:pt x="461686" y="33213"/>
                    </a:moveTo>
                    <a:cubicBezTo>
                      <a:pt x="461686" y="33213"/>
                      <a:pt x="408545" y="213697"/>
                      <a:pt x="578498" y="400407"/>
                    </a:cubicBezTo>
                    <a:cubicBezTo>
                      <a:pt x="578498" y="400407"/>
                      <a:pt x="766164" y="559349"/>
                      <a:pt x="766164" y="559349"/>
                    </a:cubicBezTo>
                    <a:cubicBezTo>
                      <a:pt x="766164" y="559349"/>
                      <a:pt x="948085" y="725950"/>
                      <a:pt x="1160649" y="595733"/>
                    </a:cubicBezTo>
                    <a:lnTo>
                      <a:pt x="724035" y="1143587"/>
                    </a:lnTo>
                    <a:cubicBezTo>
                      <a:pt x="724035" y="1143587"/>
                      <a:pt x="764248" y="932763"/>
                      <a:pt x="593338" y="772867"/>
                    </a:cubicBezTo>
                    <a:cubicBezTo>
                      <a:pt x="593338" y="772867"/>
                      <a:pt x="455940" y="651266"/>
                      <a:pt x="455940" y="651266"/>
                    </a:cubicBezTo>
                    <a:cubicBezTo>
                      <a:pt x="455940" y="651266"/>
                      <a:pt x="191197" y="468867"/>
                      <a:pt x="0" y="555039"/>
                    </a:cubicBezTo>
                    <a:lnTo>
                      <a:pt x="239071" y="351575"/>
                    </a:lnTo>
                    <a:cubicBezTo>
                      <a:pt x="236678" y="356362"/>
                      <a:pt x="418599" y="0"/>
                      <a:pt x="418599" y="0"/>
                    </a:cubicBezTo>
                    <a:lnTo>
                      <a:pt x="461686" y="33213"/>
                    </a:lnTo>
                    <a:close/>
                  </a:path>
                </a:pathLst>
              </a:custGeom>
              <a:solidFill>
                <a:srgbClr val="DCDCDD"/>
              </a:solidFill>
              <a:ln w="7600" cap="flat">
                <a:noFill/>
                <a:bevel/>
              </a:ln>
            </p:spPr>
          </p:sp>
          <p:sp>
            <p:nvSpPr>
              <p:cNvPr id="822" name="Freeform 821"/>
              <p:cNvSpPr/>
              <p:nvPr/>
            </p:nvSpPr>
            <p:spPr>
              <a:xfrm>
                <a:off x="3113996" y="3405640"/>
                <a:ext cx="637770" cy="614883"/>
              </a:xfrm>
              <a:custGeom>
                <a:avLst/>
                <a:gdLst/>
                <a:ahLst/>
                <a:cxnLst/>
                <a:rect l="0" t="0" r="0" b="0"/>
                <a:pathLst>
                  <a:path w="637770" h="614883">
                    <a:moveTo>
                      <a:pt x="87788" y="0"/>
                    </a:moveTo>
                    <a:cubicBezTo>
                      <a:pt x="87788" y="0"/>
                      <a:pt x="200771" y="57240"/>
                      <a:pt x="195027" y="195117"/>
                    </a:cubicBezTo>
                    <a:cubicBezTo>
                      <a:pt x="195027" y="195117"/>
                      <a:pt x="172047" y="321504"/>
                      <a:pt x="172047" y="321504"/>
                    </a:cubicBezTo>
                    <a:cubicBezTo>
                      <a:pt x="172047" y="321504"/>
                      <a:pt x="118429" y="444063"/>
                      <a:pt x="0" y="484277"/>
                    </a:cubicBezTo>
                    <a:cubicBezTo>
                      <a:pt x="0" y="484277"/>
                      <a:pt x="124173" y="514916"/>
                      <a:pt x="124173" y="514916"/>
                    </a:cubicBezTo>
                    <a:lnTo>
                      <a:pt x="549293" y="614883"/>
                    </a:lnTo>
                    <a:cubicBezTo>
                      <a:pt x="549293" y="614883"/>
                      <a:pt x="405671" y="495766"/>
                      <a:pt x="415247" y="367464"/>
                    </a:cubicBezTo>
                    <a:cubicBezTo>
                      <a:pt x="415247" y="367464"/>
                      <a:pt x="445885" y="244906"/>
                      <a:pt x="445885" y="244906"/>
                    </a:cubicBezTo>
                    <a:cubicBezTo>
                      <a:pt x="445885" y="244906"/>
                      <a:pt x="476525" y="126178"/>
                      <a:pt x="637770" y="93624"/>
                    </a:cubicBezTo>
                    <a:lnTo>
                      <a:pt x="87788" y="0"/>
                    </a:lnTo>
                    <a:close/>
                  </a:path>
                </a:pathLst>
              </a:custGeom>
              <a:solidFill>
                <a:srgbClr val="DCDCDD"/>
              </a:solidFill>
              <a:ln w="7600" cap="flat">
                <a:noFill/>
                <a:bevel/>
              </a:ln>
            </p:spPr>
          </p:sp>
        </p:grpSp>
        <p:sp>
          <p:nvSpPr>
            <p:cNvPr id="823" name="Freeform 822"/>
            <p:cNvSpPr/>
            <p:nvPr/>
          </p:nvSpPr>
          <p:spPr>
            <a:xfrm>
              <a:off x="2905138" y="2033227"/>
              <a:ext cx="1391195" cy="1391188"/>
            </a:xfrm>
            <a:custGeom>
              <a:avLst/>
              <a:gdLst/>
              <a:ahLst/>
              <a:cxnLst/>
              <a:rect l="0" t="0" r="0" b="0"/>
              <a:pathLst>
                <a:path w="1391195" h="1391188">
                  <a:moveTo>
                    <a:pt x="0" y="695594"/>
                  </a:moveTo>
                  <a:cubicBezTo>
                    <a:pt x="0" y="311428"/>
                    <a:pt x="311430" y="0"/>
                    <a:pt x="695598" y="0"/>
                  </a:cubicBezTo>
                  <a:cubicBezTo>
                    <a:pt x="1079770" y="0"/>
                    <a:pt x="1391195" y="311428"/>
                    <a:pt x="1391195" y="695594"/>
                  </a:cubicBezTo>
                  <a:cubicBezTo>
                    <a:pt x="1391195" y="1079762"/>
                    <a:pt x="1079770" y="1391188"/>
                    <a:pt x="695598" y="1391188"/>
                  </a:cubicBezTo>
                  <a:cubicBezTo>
                    <a:pt x="311430" y="1391188"/>
                    <a:pt x="0" y="1079762"/>
                    <a:pt x="0" y="695594"/>
                  </a:cubicBezTo>
                  <a:close/>
                </a:path>
              </a:pathLst>
            </a:custGeom>
            <a:solidFill>
              <a:srgbClr val="FC5C57"/>
            </a:solidFill>
            <a:ln w="7600" cap="flat">
              <a:noFill/>
              <a:bevel/>
            </a:ln>
          </p:spPr>
        </p:sp>
        <p:sp>
          <p:nvSpPr>
            <p:cNvPr id="212" name="Text 212"/>
            <p:cNvSpPr txBox="1"/>
            <p:nvPr/>
          </p:nvSpPr>
          <p:spPr>
            <a:xfrm>
              <a:off x="2992918" y="2309270"/>
              <a:ext cx="1220788" cy="835757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825" name="Freeform 824"/>
            <p:cNvSpPr/>
            <p:nvPr/>
          </p:nvSpPr>
          <p:spPr>
            <a:xfrm>
              <a:off x="5056175" y="1611208"/>
              <a:ext cx="1172756" cy="1172748"/>
            </a:xfrm>
            <a:custGeom>
              <a:avLst/>
              <a:gdLst/>
              <a:ahLst/>
              <a:cxnLst/>
              <a:rect l="0" t="0" r="0" b="0"/>
              <a:pathLst>
                <a:path w="1172756" h="1172748">
                  <a:moveTo>
                    <a:pt x="0" y="586373"/>
                  </a:moveTo>
                  <a:cubicBezTo>
                    <a:pt x="0" y="262528"/>
                    <a:pt x="262530" y="0"/>
                    <a:pt x="586376" y="0"/>
                  </a:cubicBezTo>
                  <a:cubicBezTo>
                    <a:pt x="910222" y="0"/>
                    <a:pt x="1172756" y="262528"/>
                    <a:pt x="1172756" y="586373"/>
                  </a:cubicBezTo>
                  <a:cubicBezTo>
                    <a:pt x="1172756" y="910214"/>
                    <a:pt x="910222" y="1172748"/>
                    <a:pt x="586376" y="1172748"/>
                  </a:cubicBezTo>
                  <a:cubicBezTo>
                    <a:pt x="262530" y="1172748"/>
                    <a:pt x="0" y="910214"/>
                    <a:pt x="0" y="586373"/>
                  </a:cubicBezTo>
                  <a:close/>
                </a:path>
              </a:pathLst>
            </a:custGeom>
            <a:solidFill>
              <a:srgbClr val="33B2C3"/>
            </a:solidFill>
            <a:ln w="7600" cap="flat">
              <a:noFill/>
              <a:bevel/>
            </a:ln>
          </p:spPr>
        </p:sp>
        <p:sp>
          <p:nvSpPr>
            <p:cNvPr id="826" name="Freeform 825"/>
            <p:cNvSpPr/>
            <p:nvPr/>
          </p:nvSpPr>
          <p:spPr>
            <a:xfrm>
              <a:off x="2669089" y="3961499"/>
              <a:ext cx="1160459" cy="1160452"/>
            </a:xfrm>
            <a:custGeom>
              <a:avLst/>
              <a:gdLst/>
              <a:ahLst/>
              <a:cxnLst/>
              <a:rect l="0" t="0" r="0" b="0"/>
              <a:pathLst>
                <a:path w="1160459" h="1160452">
                  <a:moveTo>
                    <a:pt x="0" y="580226"/>
                  </a:moveTo>
                  <a:cubicBezTo>
                    <a:pt x="0" y="259776"/>
                    <a:pt x="259778" y="0"/>
                    <a:pt x="580230" y="0"/>
                  </a:cubicBezTo>
                  <a:cubicBezTo>
                    <a:pt x="900684" y="0"/>
                    <a:pt x="1160459" y="259776"/>
                    <a:pt x="1160459" y="580226"/>
                  </a:cubicBezTo>
                  <a:cubicBezTo>
                    <a:pt x="1160459" y="900676"/>
                    <a:pt x="900684" y="1160452"/>
                    <a:pt x="580230" y="1160452"/>
                  </a:cubicBezTo>
                  <a:cubicBezTo>
                    <a:pt x="259778" y="1160452"/>
                    <a:pt x="0" y="900676"/>
                    <a:pt x="0" y="580226"/>
                  </a:cubicBezTo>
                  <a:close/>
                </a:path>
              </a:pathLst>
            </a:custGeom>
            <a:solidFill>
              <a:srgbClr val="2F7A8E"/>
            </a:solidFill>
            <a:ln w="7600" cap="flat">
              <a:noFill/>
              <a:bevel/>
            </a:ln>
          </p:spPr>
        </p:sp>
        <p:sp>
          <p:nvSpPr>
            <p:cNvPr id="827" name="Freeform 826"/>
            <p:cNvSpPr/>
            <p:nvPr/>
          </p:nvSpPr>
          <p:spPr>
            <a:xfrm>
              <a:off x="4648471" y="3420215"/>
              <a:ext cx="1980978" cy="1980970"/>
            </a:xfrm>
            <a:custGeom>
              <a:avLst/>
              <a:gdLst/>
              <a:ahLst/>
              <a:cxnLst/>
              <a:rect l="0" t="0" r="0" b="0"/>
              <a:pathLst>
                <a:path w="1980978" h="1980970">
                  <a:moveTo>
                    <a:pt x="0" y="990485"/>
                  </a:moveTo>
                  <a:cubicBezTo>
                    <a:pt x="0" y="443456"/>
                    <a:pt x="443458" y="0"/>
                    <a:pt x="990493" y="0"/>
                  </a:cubicBezTo>
                  <a:cubicBezTo>
                    <a:pt x="1537526" y="0"/>
                    <a:pt x="1980978" y="443456"/>
                    <a:pt x="1980978" y="990485"/>
                  </a:cubicBezTo>
                  <a:cubicBezTo>
                    <a:pt x="1980978" y="1537518"/>
                    <a:pt x="1537526" y="1980970"/>
                    <a:pt x="990493" y="1980970"/>
                  </a:cubicBezTo>
                  <a:cubicBezTo>
                    <a:pt x="443458" y="1980970"/>
                    <a:pt x="0" y="1537518"/>
                    <a:pt x="0" y="990485"/>
                  </a:cubicBezTo>
                  <a:close/>
                </a:path>
              </a:pathLst>
            </a:custGeom>
            <a:solidFill>
              <a:srgbClr val="FB9D53"/>
            </a:solidFill>
            <a:ln w="7600" cap="flat">
              <a:noFill/>
              <a:bevel/>
            </a:ln>
          </p:spPr>
        </p:sp>
        <p:grpSp>
          <p:nvGrpSpPr>
            <p:cNvPr id="828" name="Group 827"/>
            <p:cNvGrpSpPr/>
            <p:nvPr/>
          </p:nvGrpSpPr>
          <p:grpSpPr>
            <a:xfrm>
              <a:off x="5779980" y="1409717"/>
              <a:ext cx="412016" cy="412016"/>
              <a:chOff x="5779980" y="1409717"/>
              <a:chExt cx="412016" cy="412016"/>
            </a:xfrm>
          </p:grpSpPr>
          <p:sp>
            <p:nvSpPr>
              <p:cNvPr id="829" name="Freeform 828"/>
              <p:cNvSpPr/>
              <p:nvPr/>
            </p:nvSpPr>
            <p:spPr>
              <a:xfrm>
                <a:off x="5779980" y="1409717"/>
                <a:ext cx="412016" cy="412016"/>
              </a:xfrm>
              <a:custGeom>
                <a:avLst/>
                <a:gdLst/>
                <a:ahLst/>
                <a:cxnLst/>
                <a:rect l="0" t="0" r="0" b="0"/>
                <a:pathLst>
                  <a:path w="412016" h="412016">
                    <a:moveTo>
                      <a:pt x="0" y="206008"/>
                    </a:moveTo>
                    <a:cubicBezTo>
                      <a:pt x="0" y="92233"/>
                      <a:pt x="92233" y="0"/>
                      <a:pt x="206008" y="0"/>
                    </a:cubicBezTo>
                    <a:cubicBezTo>
                      <a:pt x="319783" y="0"/>
                      <a:pt x="412016" y="92233"/>
                      <a:pt x="412016" y="206008"/>
                    </a:cubicBezTo>
                    <a:cubicBezTo>
                      <a:pt x="412016" y="319783"/>
                      <a:pt x="319783" y="412016"/>
                      <a:pt x="206008" y="412016"/>
                    </a:cubicBezTo>
                    <a:cubicBezTo>
                      <a:pt x="92233" y="412016"/>
                      <a:pt x="0" y="319783"/>
                      <a:pt x="0" y="20600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33B2C3"/>
                </a:solidFill>
                <a:bevel/>
              </a:ln>
            </p:spPr>
          </p:sp>
          <p:sp>
            <p:nvSpPr>
              <p:cNvPr id="830" name="Freeform 829"/>
              <p:cNvSpPr/>
              <p:nvPr/>
            </p:nvSpPr>
            <p:spPr>
              <a:xfrm>
                <a:off x="5808870" y="1438609"/>
                <a:ext cx="354236" cy="354232"/>
              </a:xfrm>
              <a:custGeom>
                <a:avLst/>
                <a:gdLst/>
                <a:ahLst/>
                <a:cxnLst/>
                <a:rect l="0" t="0" r="0" b="0"/>
                <a:pathLst>
                  <a:path w="354236" h="354232">
                    <a:moveTo>
                      <a:pt x="0" y="177116"/>
                    </a:moveTo>
                    <a:cubicBezTo>
                      <a:pt x="0" y="79298"/>
                      <a:pt x="79298" y="0"/>
                      <a:pt x="177118" y="0"/>
                    </a:cubicBezTo>
                    <a:cubicBezTo>
                      <a:pt x="274938" y="0"/>
                      <a:pt x="354236" y="79298"/>
                      <a:pt x="354236" y="177116"/>
                    </a:cubicBezTo>
                    <a:cubicBezTo>
                      <a:pt x="354236" y="274935"/>
                      <a:pt x="274938" y="354232"/>
                      <a:pt x="177118" y="354232"/>
                    </a:cubicBezTo>
                    <a:cubicBezTo>
                      <a:pt x="79298" y="354232"/>
                      <a:pt x="0" y="274935"/>
                      <a:pt x="0" y="177116"/>
                    </a:cubicBezTo>
                    <a:close/>
                  </a:path>
                </a:pathLst>
              </a:custGeom>
              <a:solidFill>
                <a:srgbClr val="33B2C3"/>
              </a:solidFill>
              <a:ln w="7600" cap="flat">
                <a:noFill/>
                <a:bevel/>
              </a:ln>
            </p:spPr>
          </p:sp>
          <p:sp>
            <p:nvSpPr>
              <p:cNvPr id="831" name="Freeform 830"/>
              <p:cNvSpPr/>
              <p:nvPr/>
            </p:nvSpPr>
            <p:spPr>
              <a:xfrm>
                <a:off x="5934472" y="1537477"/>
                <a:ext cx="103031" cy="156495"/>
              </a:xfrm>
              <a:custGeom>
                <a:avLst/>
                <a:gdLst/>
                <a:ahLst/>
                <a:cxnLst/>
                <a:rect l="0" t="0" r="0" b="0"/>
                <a:pathLst>
                  <a:path w="103031" h="156495">
                    <a:moveTo>
                      <a:pt x="-222" y="113159"/>
                    </a:moveTo>
                    <a:lnTo>
                      <a:pt x="19136" y="110653"/>
                    </a:lnTo>
                    <a:cubicBezTo>
                      <a:pt x="21363" y="121310"/>
                      <a:pt x="25149" y="128986"/>
                      <a:pt x="30487" y="133685"/>
                    </a:cubicBezTo>
                    <a:cubicBezTo>
                      <a:pt x="35830" y="138384"/>
                      <a:pt x="42339" y="140733"/>
                      <a:pt x="50006" y="140727"/>
                    </a:cubicBezTo>
                    <a:cubicBezTo>
                      <a:pt x="59116" y="140733"/>
                      <a:pt x="66805" y="137672"/>
                      <a:pt x="73079" y="131545"/>
                    </a:cubicBezTo>
                    <a:cubicBezTo>
                      <a:pt x="79357" y="125423"/>
                      <a:pt x="82490" y="117832"/>
                      <a:pt x="82490" y="108773"/>
                    </a:cubicBezTo>
                    <a:cubicBezTo>
                      <a:pt x="82490" y="100146"/>
                      <a:pt x="79583" y="93032"/>
                      <a:pt x="73775" y="87426"/>
                    </a:cubicBezTo>
                    <a:cubicBezTo>
                      <a:pt x="67966" y="81826"/>
                      <a:pt x="60587" y="79019"/>
                      <a:pt x="51620" y="79013"/>
                    </a:cubicBezTo>
                    <a:cubicBezTo>
                      <a:pt x="47965" y="79019"/>
                      <a:pt x="43414" y="79718"/>
                      <a:pt x="37958" y="81102"/>
                    </a:cubicBezTo>
                    <a:lnTo>
                      <a:pt x="40112" y="64603"/>
                    </a:lnTo>
                    <a:cubicBezTo>
                      <a:pt x="41404" y="64746"/>
                      <a:pt x="42448" y="64818"/>
                      <a:pt x="43231" y="64812"/>
                    </a:cubicBezTo>
                    <a:cubicBezTo>
                      <a:pt x="51515" y="64818"/>
                      <a:pt x="58903" y="62730"/>
                      <a:pt x="65495" y="58553"/>
                    </a:cubicBezTo>
                    <a:cubicBezTo>
                      <a:pt x="72091" y="54376"/>
                      <a:pt x="75389" y="47934"/>
                      <a:pt x="75389" y="39228"/>
                    </a:cubicBezTo>
                    <a:cubicBezTo>
                      <a:pt x="75389" y="32343"/>
                      <a:pt x="72987" y="26639"/>
                      <a:pt x="68184" y="22109"/>
                    </a:cubicBezTo>
                    <a:cubicBezTo>
                      <a:pt x="63380" y="17587"/>
                      <a:pt x="57180" y="15322"/>
                      <a:pt x="49575" y="15315"/>
                    </a:cubicBezTo>
                    <a:cubicBezTo>
                      <a:pt x="42052" y="15322"/>
                      <a:pt x="35778" y="17619"/>
                      <a:pt x="30761" y="22214"/>
                    </a:cubicBezTo>
                    <a:cubicBezTo>
                      <a:pt x="25740" y="26808"/>
                      <a:pt x="22512" y="33700"/>
                      <a:pt x="21076" y="42883"/>
                    </a:cubicBezTo>
                    <a:lnTo>
                      <a:pt x="1719" y="39541"/>
                    </a:lnTo>
                    <a:cubicBezTo>
                      <a:pt x="4081" y="26945"/>
                      <a:pt x="9459" y="17188"/>
                      <a:pt x="17852" y="10257"/>
                    </a:cubicBezTo>
                    <a:cubicBezTo>
                      <a:pt x="26245" y="3333"/>
                      <a:pt x="36674" y="0"/>
                      <a:pt x="49144" y="0"/>
                    </a:cubicBezTo>
                    <a:cubicBezTo>
                      <a:pt x="57755" y="0"/>
                      <a:pt x="65678" y="1662"/>
                      <a:pt x="72922" y="5245"/>
                    </a:cubicBezTo>
                    <a:cubicBezTo>
                      <a:pt x="80166" y="8835"/>
                      <a:pt x="85701" y="13723"/>
                      <a:pt x="89539" y="19916"/>
                    </a:cubicBezTo>
                    <a:cubicBezTo>
                      <a:pt x="93376" y="26116"/>
                      <a:pt x="95286" y="32689"/>
                      <a:pt x="95286" y="39646"/>
                    </a:cubicBezTo>
                    <a:cubicBezTo>
                      <a:pt x="95286" y="46264"/>
                      <a:pt x="93459" y="52287"/>
                      <a:pt x="89804" y="57717"/>
                    </a:cubicBezTo>
                    <a:cubicBezTo>
                      <a:pt x="86149" y="63147"/>
                      <a:pt x="80732" y="67461"/>
                      <a:pt x="73562" y="70659"/>
                    </a:cubicBezTo>
                    <a:cubicBezTo>
                      <a:pt x="82886" y="72754"/>
                      <a:pt x="90130" y="77088"/>
                      <a:pt x="95295" y="83666"/>
                    </a:cubicBezTo>
                    <a:cubicBezTo>
                      <a:pt x="100455" y="90245"/>
                      <a:pt x="103031" y="98475"/>
                      <a:pt x="103031" y="108355"/>
                    </a:cubicBezTo>
                    <a:cubicBezTo>
                      <a:pt x="103031" y="121728"/>
                      <a:pt x="98014" y="133059"/>
                      <a:pt x="87976" y="142352"/>
                    </a:cubicBezTo>
                    <a:cubicBezTo>
                      <a:pt x="77939" y="151646"/>
                      <a:pt x="65247" y="156286"/>
                      <a:pt x="49901" y="156286"/>
                    </a:cubicBezTo>
                    <a:cubicBezTo>
                      <a:pt x="36065" y="156286"/>
                      <a:pt x="24574" y="152292"/>
                      <a:pt x="15429" y="144284"/>
                    </a:cubicBezTo>
                    <a:cubicBezTo>
                      <a:pt x="6291" y="136282"/>
                      <a:pt x="1070" y="125905"/>
                      <a:pt x="-222" y="113159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noFill/>
                <a:bevel/>
              </a:ln>
            </p:spPr>
          </p:sp>
          <p:sp>
            <p:nvSpPr>
              <p:cNvPr id="832" name="Freeform 831"/>
              <p:cNvSpPr/>
              <p:nvPr/>
            </p:nvSpPr>
            <p:spPr>
              <a:xfrm>
                <a:off x="5938540" y="1506102"/>
                <a:ext cx="221951" cy="285184"/>
              </a:xfrm>
              <a:custGeom>
                <a:avLst/>
                <a:gdLst/>
                <a:ahLst/>
                <a:cxnLst/>
                <a:rect l="0" t="0" r="0" b="0"/>
                <a:pathLst>
                  <a:path w="221951" h="285184">
                    <a:moveTo>
                      <a:pt x="179370" y="-289"/>
                    </a:moveTo>
                    <a:cubicBezTo>
                      <a:pt x="179370" y="1299"/>
                      <a:pt x="0" y="280468"/>
                      <a:pt x="0" y="280468"/>
                    </a:cubicBezTo>
                    <a:cubicBezTo>
                      <a:pt x="0" y="280468"/>
                      <a:pt x="128782" y="313349"/>
                      <a:pt x="201117" y="197253"/>
                    </a:cubicBezTo>
                    <a:cubicBezTo>
                      <a:pt x="201117" y="197253"/>
                      <a:pt x="260308" y="85708"/>
                      <a:pt x="179370" y="-289"/>
                    </a:cubicBezTo>
                    <a:close/>
                  </a:path>
                </a:pathLst>
              </a:custGeom>
              <a:solidFill>
                <a:srgbClr val="33B2C3"/>
              </a:solidFill>
              <a:ln w="7600" cap="flat">
                <a:noFill/>
                <a:bevel/>
              </a:ln>
            </p:spPr>
          </p:sp>
        </p:grpSp>
        <p:grpSp>
          <p:nvGrpSpPr>
            <p:cNvPr id="833" name="Group 832"/>
            <p:cNvGrpSpPr/>
            <p:nvPr/>
          </p:nvGrpSpPr>
          <p:grpSpPr>
            <a:xfrm>
              <a:off x="2651710" y="1982457"/>
              <a:ext cx="517039" cy="517039"/>
              <a:chOff x="2651710" y="1982457"/>
              <a:chExt cx="517039" cy="517039"/>
            </a:xfrm>
          </p:grpSpPr>
          <p:sp>
            <p:nvSpPr>
              <p:cNvPr id="834" name="Freeform 833"/>
              <p:cNvSpPr/>
              <p:nvPr/>
            </p:nvSpPr>
            <p:spPr>
              <a:xfrm>
                <a:off x="2651710" y="1982457"/>
                <a:ext cx="517039" cy="517039"/>
              </a:xfrm>
              <a:custGeom>
                <a:avLst/>
                <a:gdLst/>
                <a:ahLst/>
                <a:cxnLst/>
                <a:rect l="0" t="0" r="0" b="0"/>
                <a:pathLst>
                  <a:path w="517039" h="517039">
                    <a:moveTo>
                      <a:pt x="0" y="258519"/>
                    </a:moveTo>
                    <a:cubicBezTo>
                      <a:pt x="0" y="115743"/>
                      <a:pt x="115743" y="0"/>
                      <a:pt x="258519" y="0"/>
                    </a:cubicBezTo>
                    <a:cubicBezTo>
                      <a:pt x="401297" y="0"/>
                      <a:pt x="517039" y="115743"/>
                      <a:pt x="517039" y="258519"/>
                    </a:cubicBezTo>
                    <a:cubicBezTo>
                      <a:pt x="517039" y="401296"/>
                      <a:pt x="401297" y="517039"/>
                      <a:pt x="258519" y="517039"/>
                    </a:cubicBezTo>
                    <a:cubicBezTo>
                      <a:pt x="115743" y="517039"/>
                      <a:pt x="0" y="401296"/>
                      <a:pt x="0" y="258519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C5C57"/>
                </a:solidFill>
                <a:bevel/>
              </a:ln>
            </p:spPr>
          </p:sp>
          <p:sp>
            <p:nvSpPr>
              <p:cNvPr id="835" name="Freeform 834"/>
              <p:cNvSpPr/>
              <p:nvPr/>
            </p:nvSpPr>
            <p:spPr>
              <a:xfrm>
                <a:off x="2688152" y="2018900"/>
                <a:ext cx="444156" cy="444153"/>
              </a:xfrm>
              <a:custGeom>
                <a:avLst/>
                <a:gdLst/>
                <a:ahLst/>
                <a:cxnLst/>
                <a:rect l="0" t="0" r="0" b="0"/>
                <a:pathLst>
                  <a:path w="444156" h="444153">
                    <a:moveTo>
                      <a:pt x="0" y="222077"/>
                    </a:moveTo>
                    <a:cubicBezTo>
                      <a:pt x="0" y="99427"/>
                      <a:pt x="99428" y="0"/>
                      <a:pt x="222078" y="0"/>
                    </a:cubicBezTo>
                    <a:cubicBezTo>
                      <a:pt x="344729" y="0"/>
                      <a:pt x="444156" y="99427"/>
                      <a:pt x="444156" y="222077"/>
                    </a:cubicBezTo>
                    <a:cubicBezTo>
                      <a:pt x="444156" y="344725"/>
                      <a:pt x="344729" y="444153"/>
                      <a:pt x="222078" y="444153"/>
                    </a:cubicBezTo>
                    <a:cubicBezTo>
                      <a:pt x="99428" y="444153"/>
                      <a:pt x="0" y="344725"/>
                      <a:pt x="0" y="222077"/>
                    </a:cubicBezTo>
                    <a:close/>
                  </a:path>
                </a:pathLst>
              </a:custGeom>
              <a:solidFill>
                <a:srgbClr val="FC5C57"/>
              </a:solidFill>
              <a:ln w="7600" cap="flat">
                <a:noFill/>
                <a:bevel/>
              </a:ln>
            </p:spPr>
          </p:sp>
          <p:sp>
            <p:nvSpPr>
              <p:cNvPr id="836" name="Freeform 835"/>
              <p:cNvSpPr/>
              <p:nvPr/>
            </p:nvSpPr>
            <p:spPr>
              <a:xfrm>
                <a:off x="2855548" y="2142663"/>
                <a:ext cx="74092" cy="196627"/>
              </a:xfrm>
              <a:custGeom>
                <a:avLst/>
                <a:gdLst/>
                <a:ahLst/>
                <a:cxnLst/>
                <a:rect l="0" t="0" r="0" b="0"/>
                <a:pathLst>
                  <a:path w="74092" h="196627">
                    <a:moveTo>
                      <a:pt x="73630" y="196627"/>
                    </a:moveTo>
                    <a:lnTo>
                      <a:pt x="48856" y="196627"/>
                    </a:lnTo>
                    <a:lnTo>
                      <a:pt x="48856" y="43235"/>
                    </a:lnTo>
                    <a:cubicBezTo>
                      <a:pt x="42895" y="48762"/>
                      <a:pt x="35081" y="54288"/>
                      <a:pt x="25408" y="59807"/>
                    </a:cubicBezTo>
                    <a:cubicBezTo>
                      <a:pt x="15729" y="65334"/>
                      <a:pt x="7041" y="69466"/>
                      <a:pt x="-668" y="72222"/>
                    </a:cubicBezTo>
                    <a:lnTo>
                      <a:pt x="-668" y="48979"/>
                    </a:lnTo>
                    <a:cubicBezTo>
                      <a:pt x="13185" y="42667"/>
                      <a:pt x="25291" y="35012"/>
                      <a:pt x="35660" y="26012"/>
                    </a:cubicBezTo>
                    <a:cubicBezTo>
                      <a:pt x="46029" y="17020"/>
                      <a:pt x="53359" y="8287"/>
                      <a:pt x="57667" y="0"/>
                    </a:cubicBezTo>
                    <a:lnTo>
                      <a:pt x="73630" y="0"/>
                    </a:lnTo>
                    <a:lnTo>
                      <a:pt x="73630" y="196627"/>
                    </a:lnTo>
                    <a:close/>
                  </a:path>
                </a:pathLst>
              </a:custGeom>
              <a:solidFill>
                <a:srgbClr val="FAFAFB"/>
              </a:solidFill>
              <a:ln w="7600" cap="flat">
                <a:noFill/>
                <a:bevel/>
              </a:ln>
            </p:spPr>
          </p:sp>
          <p:sp>
            <p:nvSpPr>
              <p:cNvPr id="837" name="Freeform 836"/>
              <p:cNvSpPr/>
              <p:nvPr/>
            </p:nvSpPr>
            <p:spPr>
              <a:xfrm>
                <a:off x="2835391" y="2094408"/>
                <a:ext cx="295607" cy="369585"/>
              </a:xfrm>
              <a:custGeom>
                <a:avLst/>
                <a:gdLst/>
                <a:ahLst/>
                <a:cxnLst/>
                <a:rect l="0" t="0" r="0" b="0"/>
                <a:pathLst>
                  <a:path w="295607" h="369585">
                    <a:moveTo>
                      <a:pt x="237776" y="0"/>
                    </a:moveTo>
                    <a:cubicBezTo>
                      <a:pt x="237774" y="2175"/>
                      <a:pt x="0" y="356663"/>
                      <a:pt x="0" y="356663"/>
                    </a:cubicBezTo>
                    <a:cubicBezTo>
                      <a:pt x="0" y="356663"/>
                      <a:pt x="157657" y="423858"/>
                      <a:pt x="269304" y="252592"/>
                    </a:cubicBezTo>
                    <a:cubicBezTo>
                      <a:pt x="269304" y="252592"/>
                      <a:pt x="346330" y="108550"/>
                      <a:pt x="237776" y="0"/>
                    </a:cubicBezTo>
                    <a:close/>
                  </a:path>
                </a:pathLst>
              </a:custGeom>
              <a:solidFill>
                <a:srgbClr val="FC5C57"/>
              </a:solidFill>
              <a:ln w="7600" cap="flat">
                <a:noFill/>
                <a:bevel/>
              </a:ln>
            </p:spPr>
          </p:sp>
        </p:grpSp>
        <p:grpSp>
          <p:nvGrpSpPr>
            <p:cNvPr id="838" name="Group 837"/>
            <p:cNvGrpSpPr/>
            <p:nvPr/>
          </p:nvGrpSpPr>
          <p:grpSpPr>
            <a:xfrm>
              <a:off x="6309140" y="3516478"/>
              <a:ext cx="730677" cy="730677"/>
              <a:chOff x="6309140" y="3516478"/>
              <a:chExt cx="730677" cy="730677"/>
            </a:xfrm>
          </p:grpSpPr>
          <p:sp>
            <p:nvSpPr>
              <p:cNvPr id="839" name="Freeform 838"/>
              <p:cNvSpPr/>
              <p:nvPr/>
            </p:nvSpPr>
            <p:spPr>
              <a:xfrm>
                <a:off x="6309140" y="3516478"/>
                <a:ext cx="730677" cy="730677"/>
              </a:xfrm>
              <a:custGeom>
                <a:avLst/>
                <a:gdLst/>
                <a:ahLst/>
                <a:cxnLst/>
                <a:rect l="0" t="0" r="0" b="0"/>
                <a:pathLst>
                  <a:path w="730677" h="730677">
                    <a:moveTo>
                      <a:pt x="0" y="365339"/>
                    </a:moveTo>
                    <a:cubicBezTo>
                      <a:pt x="0" y="163568"/>
                      <a:pt x="163568" y="0"/>
                      <a:pt x="365339" y="0"/>
                    </a:cubicBezTo>
                    <a:cubicBezTo>
                      <a:pt x="567110" y="0"/>
                      <a:pt x="730677" y="163568"/>
                      <a:pt x="730677" y="365339"/>
                    </a:cubicBezTo>
                    <a:cubicBezTo>
                      <a:pt x="730677" y="567109"/>
                      <a:pt x="567110" y="730677"/>
                      <a:pt x="365339" y="730677"/>
                    </a:cubicBezTo>
                    <a:cubicBezTo>
                      <a:pt x="163568" y="730677"/>
                      <a:pt x="0" y="567109"/>
                      <a:pt x="0" y="365339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B9D53"/>
                </a:solidFill>
                <a:bevel/>
              </a:ln>
            </p:spPr>
          </p:sp>
          <p:sp>
            <p:nvSpPr>
              <p:cNvPr id="840" name="Freeform 839"/>
              <p:cNvSpPr/>
              <p:nvPr/>
            </p:nvSpPr>
            <p:spPr>
              <a:xfrm>
                <a:off x="6360490" y="3567827"/>
                <a:ext cx="627979" cy="627979"/>
              </a:xfrm>
              <a:custGeom>
                <a:avLst/>
                <a:gdLst/>
                <a:ahLst/>
                <a:cxnLst/>
                <a:rect l="0" t="0" r="0" b="0"/>
                <a:pathLst>
                  <a:path w="627979" h="627979">
                    <a:moveTo>
                      <a:pt x="0" y="313989"/>
                    </a:moveTo>
                    <a:cubicBezTo>
                      <a:pt x="0" y="140578"/>
                      <a:pt x="140578" y="0"/>
                      <a:pt x="313989" y="0"/>
                    </a:cubicBezTo>
                    <a:cubicBezTo>
                      <a:pt x="487402" y="0"/>
                      <a:pt x="627979" y="140578"/>
                      <a:pt x="627979" y="313989"/>
                    </a:cubicBezTo>
                    <a:cubicBezTo>
                      <a:pt x="627979" y="487401"/>
                      <a:pt x="487402" y="627979"/>
                      <a:pt x="313989" y="627979"/>
                    </a:cubicBezTo>
                    <a:cubicBezTo>
                      <a:pt x="140578" y="627979"/>
                      <a:pt x="0" y="487401"/>
                      <a:pt x="0" y="313989"/>
                    </a:cubicBezTo>
                    <a:close/>
                  </a:path>
                </a:pathLst>
              </a:custGeom>
              <a:solidFill>
                <a:srgbClr val="FB9D53"/>
              </a:solidFill>
              <a:ln w="7600" cap="flat">
                <a:noFill/>
                <a:bevel/>
              </a:ln>
            </p:spPr>
          </p:sp>
          <p:sp>
            <p:nvSpPr>
              <p:cNvPr id="841" name="Freeform 840"/>
              <p:cNvSpPr/>
              <p:nvPr/>
            </p:nvSpPr>
            <p:spPr>
              <a:xfrm>
                <a:off x="6566797" y="3730668"/>
                <a:ext cx="215365" cy="302297"/>
              </a:xfrm>
              <a:custGeom>
                <a:avLst/>
                <a:gdLst/>
                <a:ahLst/>
                <a:cxnLst/>
                <a:rect l="0" t="0" r="0" b="0"/>
                <a:pathLst>
                  <a:path w="215365" h="302297">
                    <a:moveTo>
                      <a:pt x="135073" y="302297"/>
                    </a:moveTo>
                    <a:lnTo>
                      <a:pt x="135073" y="229919"/>
                    </a:lnTo>
                    <a:lnTo>
                      <a:pt x="0" y="229919"/>
                    </a:lnTo>
                    <a:lnTo>
                      <a:pt x="0" y="195895"/>
                    </a:lnTo>
                    <a:lnTo>
                      <a:pt x="142084" y="0"/>
                    </a:lnTo>
                    <a:lnTo>
                      <a:pt x="173316" y="0"/>
                    </a:lnTo>
                    <a:lnTo>
                      <a:pt x="173316" y="195895"/>
                    </a:lnTo>
                    <a:lnTo>
                      <a:pt x="215365" y="195895"/>
                    </a:lnTo>
                    <a:lnTo>
                      <a:pt x="215365" y="229919"/>
                    </a:lnTo>
                    <a:lnTo>
                      <a:pt x="173316" y="229919"/>
                    </a:lnTo>
                    <a:lnTo>
                      <a:pt x="173316" y="302297"/>
                    </a:lnTo>
                    <a:lnTo>
                      <a:pt x="135073" y="302297"/>
                    </a:lnTo>
                    <a:close/>
                    <a:moveTo>
                      <a:pt x="135073" y="195895"/>
                    </a:moveTo>
                    <a:lnTo>
                      <a:pt x="135073" y="59593"/>
                    </a:lnTo>
                    <a:lnTo>
                      <a:pt x="37590" y="195895"/>
                    </a:lnTo>
                    <a:lnTo>
                      <a:pt x="135073" y="195895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noFill/>
                <a:bevel/>
              </a:ln>
            </p:spPr>
          </p:sp>
          <p:sp>
            <p:nvSpPr>
              <p:cNvPr id="842" name="Freeform 841"/>
              <p:cNvSpPr/>
              <p:nvPr/>
            </p:nvSpPr>
            <p:spPr>
              <a:xfrm>
                <a:off x="6589155" y="3694930"/>
                <a:ext cx="396863" cy="499341"/>
              </a:xfrm>
              <a:custGeom>
                <a:avLst/>
                <a:gdLst/>
                <a:ahLst/>
                <a:cxnLst/>
                <a:rect l="0" t="0" r="0" b="0"/>
                <a:pathLst>
                  <a:path w="396863" h="499341">
                    <a:moveTo>
                      <a:pt x="328939" y="0"/>
                    </a:moveTo>
                    <a:cubicBezTo>
                      <a:pt x="328936" y="2268"/>
                      <a:pt x="0" y="490531"/>
                      <a:pt x="0" y="490531"/>
                    </a:cubicBezTo>
                    <a:cubicBezTo>
                      <a:pt x="0" y="490531"/>
                      <a:pt x="227645" y="553839"/>
                      <a:pt x="358221" y="341669"/>
                    </a:cubicBezTo>
                    <a:cubicBezTo>
                      <a:pt x="358221" y="341669"/>
                      <a:pt x="461885" y="148668"/>
                      <a:pt x="328939" y="0"/>
                    </a:cubicBezTo>
                    <a:close/>
                  </a:path>
                </a:pathLst>
              </a:custGeom>
              <a:solidFill>
                <a:srgbClr val="FB9D53"/>
              </a:solidFill>
              <a:ln w="7600" cap="flat">
                <a:noFill/>
                <a:bevel/>
              </a:ln>
            </p:spPr>
          </p:sp>
        </p:grpSp>
        <p:grpSp>
          <p:nvGrpSpPr>
            <p:cNvPr id="843" name="Group 842"/>
            <p:cNvGrpSpPr/>
            <p:nvPr/>
          </p:nvGrpSpPr>
          <p:grpSpPr>
            <a:xfrm>
              <a:off x="2443460" y="3959496"/>
              <a:ext cx="409323" cy="409323"/>
              <a:chOff x="2443460" y="3959496"/>
              <a:chExt cx="409323" cy="409323"/>
            </a:xfrm>
          </p:grpSpPr>
          <p:sp>
            <p:nvSpPr>
              <p:cNvPr id="844" name="Freeform 843"/>
              <p:cNvSpPr/>
              <p:nvPr/>
            </p:nvSpPr>
            <p:spPr>
              <a:xfrm>
                <a:off x="2443460" y="3959496"/>
                <a:ext cx="409323" cy="409323"/>
              </a:xfrm>
              <a:custGeom>
                <a:avLst/>
                <a:gdLst/>
                <a:ahLst/>
                <a:cxnLst/>
                <a:rect l="0" t="0" r="0" b="0"/>
                <a:pathLst>
                  <a:path w="409323" h="409323">
                    <a:moveTo>
                      <a:pt x="0" y="204661"/>
                    </a:moveTo>
                    <a:cubicBezTo>
                      <a:pt x="0" y="91630"/>
                      <a:pt x="91630" y="0"/>
                      <a:pt x="204661" y="0"/>
                    </a:cubicBezTo>
                    <a:cubicBezTo>
                      <a:pt x="317693" y="0"/>
                      <a:pt x="409323" y="91630"/>
                      <a:pt x="409323" y="204661"/>
                    </a:cubicBezTo>
                    <a:cubicBezTo>
                      <a:pt x="409323" y="317693"/>
                      <a:pt x="317693" y="409323"/>
                      <a:pt x="204661" y="409323"/>
                    </a:cubicBezTo>
                    <a:cubicBezTo>
                      <a:pt x="91630" y="409323"/>
                      <a:pt x="0" y="317693"/>
                      <a:pt x="0" y="20466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2F7A8E"/>
                </a:solidFill>
                <a:bevel/>
              </a:ln>
            </p:spPr>
          </p:sp>
          <p:sp>
            <p:nvSpPr>
              <p:cNvPr id="845" name="Freeform 844"/>
              <p:cNvSpPr/>
              <p:nvPr/>
            </p:nvSpPr>
            <p:spPr>
              <a:xfrm>
                <a:off x="2472239" y="3988277"/>
                <a:ext cx="351762" cy="351760"/>
              </a:xfrm>
              <a:custGeom>
                <a:avLst/>
                <a:gdLst/>
                <a:ahLst/>
                <a:cxnLst/>
                <a:rect l="0" t="0" r="0" b="0"/>
                <a:pathLst>
                  <a:path w="351762" h="351760">
                    <a:moveTo>
                      <a:pt x="0" y="175880"/>
                    </a:moveTo>
                    <a:cubicBezTo>
                      <a:pt x="0" y="78744"/>
                      <a:pt x="78745" y="0"/>
                      <a:pt x="175881" y="0"/>
                    </a:cubicBezTo>
                    <a:cubicBezTo>
                      <a:pt x="273018" y="0"/>
                      <a:pt x="351762" y="78744"/>
                      <a:pt x="351762" y="175880"/>
                    </a:cubicBezTo>
                    <a:cubicBezTo>
                      <a:pt x="351762" y="273016"/>
                      <a:pt x="273018" y="351760"/>
                      <a:pt x="175881" y="351760"/>
                    </a:cubicBezTo>
                    <a:cubicBezTo>
                      <a:pt x="78745" y="351760"/>
                      <a:pt x="0" y="273016"/>
                      <a:pt x="0" y="175880"/>
                    </a:cubicBezTo>
                    <a:close/>
                  </a:path>
                </a:pathLst>
              </a:custGeom>
              <a:solidFill>
                <a:srgbClr val="2F7A8E"/>
              </a:solidFill>
              <a:ln w="7600" cap="flat">
                <a:noFill/>
                <a:bevel/>
              </a:ln>
            </p:spPr>
          </p:sp>
          <p:sp>
            <p:nvSpPr>
              <p:cNvPr id="846" name="Freeform 845"/>
              <p:cNvSpPr/>
              <p:nvPr/>
            </p:nvSpPr>
            <p:spPr>
              <a:xfrm>
                <a:off x="2603730" y="4098987"/>
                <a:ext cx="88782" cy="130339"/>
              </a:xfrm>
              <a:custGeom>
                <a:avLst/>
                <a:gdLst/>
                <a:ahLst/>
                <a:cxnLst/>
                <a:rect l="0" t="0" r="0" b="0"/>
                <a:pathLst>
                  <a:path w="88782" h="130339">
                    <a:moveTo>
                      <a:pt x="88358" y="114903"/>
                    </a:moveTo>
                    <a:lnTo>
                      <a:pt x="88358" y="130339"/>
                    </a:lnTo>
                    <a:lnTo>
                      <a:pt x="0" y="130339"/>
                    </a:lnTo>
                    <a:cubicBezTo>
                      <a:pt x="-140" y="126391"/>
                      <a:pt x="502" y="122700"/>
                      <a:pt x="1896" y="119153"/>
                    </a:cubicBezTo>
                    <a:cubicBezTo>
                      <a:pt x="4151" y="113314"/>
                      <a:pt x="7751" y="107559"/>
                      <a:pt x="12706" y="101892"/>
                    </a:cubicBezTo>
                    <a:cubicBezTo>
                      <a:pt x="17665" y="96225"/>
                      <a:pt x="24819" y="89672"/>
                      <a:pt x="34182" y="82229"/>
                    </a:cubicBezTo>
                    <a:cubicBezTo>
                      <a:pt x="48715" y="70663"/>
                      <a:pt x="58540" y="61504"/>
                      <a:pt x="63646" y="54742"/>
                    </a:cubicBezTo>
                    <a:cubicBezTo>
                      <a:pt x="68756" y="47984"/>
                      <a:pt x="71305" y="41592"/>
                      <a:pt x="71305" y="35566"/>
                    </a:cubicBezTo>
                    <a:cubicBezTo>
                      <a:pt x="71305" y="29257"/>
                      <a:pt x="68981" y="23928"/>
                      <a:pt x="64328" y="19589"/>
                    </a:cubicBezTo>
                    <a:cubicBezTo>
                      <a:pt x="59680" y="15250"/>
                      <a:pt x="53614" y="13081"/>
                      <a:pt x="46132" y="13075"/>
                    </a:cubicBezTo>
                    <a:cubicBezTo>
                      <a:pt x="38230" y="13081"/>
                      <a:pt x="31910" y="15383"/>
                      <a:pt x="27165" y="19987"/>
                    </a:cubicBezTo>
                    <a:cubicBezTo>
                      <a:pt x="22424" y="24592"/>
                      <a:pt x="20022" y="30967"/>
                      <a:pt x="19956" y="39108"/>
                    </a:cubicBezTo>
                    <a:lnTo>
                      <a:pt x="3088" y="37425"/>
                    </a:lnTo>
                    <a:cubicBezTo>
                      <a:pt x="4243" y="25211"/>
                      <a:pt x="8593" y="15903"/>
                      <a:pt x="16130" y="9495"/>
                    </a:cubicBezTo>
                    <a:cubicBezTo>
                      <a:pt x="23668" y="3092"/>
                      <a:pt x="33791" y="0"/>
                      <a:pt x="46497" y="0"/>
                    </a:cubicBezTo>
                    <a:cubicBezTo>
                      <a:pt x="59326" y="0"/>
                      <a:pt x="69479" y="3341"/>
                      <a:pt x="76961" y="10247"/>
                    </a:cubicBezTo>
                    <a:cubicBezTo>
                      <a:pt x="84443" y="17154"/>
                      <a:pt x="88181" y="25715"/>
                      <a:pt x="88181" y="35920"/>
                    </a:cubicBezTo>
                    <a:cubicBezTo>
                      <a:pt x="88181" y="41122"/>
                      <a:pt x="87088" y="46230"/>
                      <a:pt x="84897" y="51244"/>
                    </a:cubicBezTo>
                    <a:cubicBezTo>
                      <a:pt x="82705" y="56263"/>
                      <a:pt x="79075" y="61548"/>
                      <a:pt x="73995" y="67094"/>
                    </a:cubicBezTo>
                    <a:cubicBezTo>
                      <a:pt x="68922" y="72644"/>
                      <a:pt x="60488" y="80259"/>
                      <a:pt x="48689" y="89933"/>
                    </a:cubicBezTo>
                    <a:cubicBezTo>
                      <a:pt x="38838" y="97969"/>
                      <a:pt x="32518" y="103414"/>
                      <a:pt x="29718" y="106275"/>
                    </a:cubicBezTo>
                    <a:cubicBezTo>
                      <a:pt x="26922" y="109141"/>
                      <a:pt x="24608" y="112014"/>
                      <a:pt x="22782" y="114903"/>
                    </a:cubicBezTo>
                    <a:lnTo>
                      <a:pt x="88358" y="114903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noFill/>
                <a:bevel/>
              </a:ln>
            </p:spPr>
          </p:sp>
          <p:sp>
            <p:nvSpPr>
              <p:cNvPr id="847" name="Freeform 846"/>
              <p:cNvSpPr/>
              <p:nvPr/>
            </p:nvSpPr>
            <p:spPr>
              <a:xfrm>
                <a:off x="2603538" y="4054658"/>
                <a:ext cx="221577" cy="284703"/>
              </a:xfrm>
              <a:custGeom>
                <a:avLst/>
                <a:gdLst/>
                <a:ahLst/>
                <a:cxnLst/>
                <a:rect l="0" t="0" r="0" b="0"/>
                <a:pathLst>
                  <a:path w="221577" h="284703">
                    <a:moveTo>
                      <a:pt x="179067" y="-289"/>
                    </a:moveTo>
                    <a:cubicBezTo>
                      <a:pt x="179067" y="1297"/>
                      <a:pt x="0" y="279995"/>
                      <a:pt x="0" y="279995"/>
                    </a:cubicBezTo>
                    <a:cubicBezTo>
                      <a:pt x="0" y="279995"/>
                      <a:pt x="128565" y="312820"/>
                      <a:pt x="200778" y="196920"/>
                    </a:cubicBezTo>
                    <a:cubicBezTo>
                      <a:pt x="200778" y="196920"/>
                      <a:pt x="259870" y="85564"/>
                      <a:pt x="179067" y="-289"/>
                    </a:cubicBezTo>
                    <a:close/>
                  </a:path>
                </a:pathLst>
              </a:custGeom>
              <a:solidFill>
                <a:srgbClr val="2F7A8E"/>
              </a:solidFill>
              <a:ln w="7600" cap="flat">
                <a:noFill/>
                <a:bevel/>
              </a:ln>
            </p:spPr>
          </p:sp>
        </p:grpSp>
        <p:sp>
          <p:nvSpPr>
            <p:cNvPr id="213" name="Text 213"/>
            <p:cNvSpPr txBox="1"/>
            <p:nvPr/>
          </p:nvSpPr>
          <p:spPr>
            <a:xfrm>
              <a:off x="2635718" y="4125670"/>
              <a:ext cx="1220788" cy="835757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214" name="Text 214"/>
            <p:cNvSpPr txBox="1"/>
            <p:nvPr/>
          </p:nvSpPr>
          <p:spPr>
            <a:xfrm>
              <a:off x="4923315" y="3920429"/>
              <a:ext cx="1435161" cy="98252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215" name="Text 215"/>
            <p:cNvSpPr txBox="1"/>
            <p:nvPr/>
          </p:nvSpPr>
          <p:spPr>
            <a:xfrm>
              <a:off x="5029718" y="1762070"/>
              <a:ext cx="1220788" cy="835757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013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</p:txBody>
        </p:sp>
        <p:grpSp>
          <p:nvGrpSpPr>
            <p:cNvPr id="174" name="Group 173"/>
            <p:cNvGrpSpPr/>
            <p:nvPr/>
          </p:nvGrpSpPr>
          <p:grpSpPr>
            <a:xfrm>
              <a:off x="408530" y="477504"/>
              <a:ext cx="8326940" cy="598678"/>
              <a:chOff x="408530" y="477504"/>
              <a:chExt cx="8326940" cy="598678"/>
            </a:xfrm>
          </p:grpSpPr>
          <p:grpSp>
            <p:nvGrpSpPr>
              <p:cNvPr id="175" name="Border"/>
              <p:cNvGrpSpPr/>
              <p:nvPr/>
            </p:nvGrpSpPr>
            <p:grpSpPr>
              <a:xfrm>
                <a:off x="408530" y="477504"/>
                <a:ext cx="8326940" cy="598678"/>
                <a:chOff x="408530" y="477504"/>
                <a:chExt cx="8326940" cy="598678"/>
              </a:xfrm>
            </p:grpSpPr>
            <p:sp>
              <p:nvSpPr>
                <p:cNvPr id="216" name="Text 216"/>
                <p:cNvSpPr txBox="1"/>
                <p:nvPr/>
              </p:nvSpPr>
              <p:spPr>
                <a:xfrm>
                  <a:off x="3240336" y="506179"/>
                  <a:ext cx="2663321" cy="57000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2432">
                      <a:solidFill>
                        <a:srgbClr val="000000"/>
                      </a:solidFill>
                      <a:latin typeface="Arial"/>
                    </a:rPr>
                    <a:t>Add Your Title Here</a:t>
                  </a:r>
                </a:p>
              </p:txBody>
            </p:sp>
            <p:grpSp>
              <p:nvGrpSpPr>
                <p:cNvPr id="181" name="Group 180"/>
                <p:cNvGrpSpPr/>
                <p:nvPr/>
              </p:nvGrpSpPr>
              <p:grpSpPr>
                <a:xfrm>
                  <a:off x="408530" y="477504"/>
                  <a:ext cx="2663770" cy="570002"/>
                  <a:chOff x="408530" y="477504"/>
                  <a:chExt cx="2663770" cy="570002"/>
                </a:xfrm>
              </p:grpSpPr>
              <p:grpSp>
                <p:nvGrpSpPr>
                  <p:cNvPr id="182" name="Group 181"/>
                  <p:cNvGrpSpPr/>
                  <p:nvPr/>
                </p:nvGrpSpPr>
                <p:grpSpPr>
                  <a:xfrm>
                    <a:off x="2286311" y="477504"/>
                    <a:ext cx="785984" cy="570002"/>
                    <a:chOff x="2286311" y="477504"/>
                    <a:chExt cx="785984" cy="570002"/>
                  </a:xfrm>
                </p:grpSpPr>
                <p:sp>
                  <p:nvSpPr>
                    <p:cNvPr id="183" name="Freeform 182"/>
                    <p:cNvSpPr/>
                    <p:nvPr/>
                  </p:nvSpPr>
                  <p:spPr>
                    <a:xfrm rot="-2700000">
                      <a:off x="2569639" y="563233"/>
                      <a:ext cx="398542" cy="39854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8542" h="398542">
                          <a:moveTo>
                            <a:pt x="0" y="0"/>
                          </a:moveTo>
                          <a:lnTo>
                            <a:pt x="398542" y="0"/>
                          </a:lnTo>
                          <a:lnTo>
                            <a:pt x="398542" y="398542"/>
                          </a:lnTo>
                          <a:lnTo>
                            <a:pt x="0" y="39854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grpSp>
                  <p:nvGrpSpPr>
                    <p:cNvPr id="184" name="Group 183"/>
                    <p:cNvGrpSpPr/>
                    <p:nvPr/>
                  </p:nvGrpSpPr>
                  <p:grpSpPr>
                    <a:xfrm>
                      <a:off x="2350719" y="581229"/>
                      <a:ext cx="354439" cy="362550"/>
                      <a:chOff x="2350719" y="581229"/>
                      <a:chExt cx="354439" cy="362550"/>
                    </a:xfrm>
                  </p:grpSpPr>
                  <p:sp>
                    <p:nvSpPr>
                      <p:cNvPr id="185" name="Freeform 184"/>
                      <p:cNvSpPr/>
                      <p:nvPr/>
                    </p:nvSpPr>
                    <p:spPr>
                      <a:xfrm>
                        <a:off x="2350719" y="581229"/>
                        <a:ext cx="354439" cy="362550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0" fill="none">
                            <a:moveTo>
                              <a:pt x="0" y="0"/>
                            </a:moveTo>
                            <a:lnTo>
                              <a:pt x="354439" y="362550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  <p:sp>
                    <p:nvSpPr>
                      <p:cNvPr id="186" name="Freeform 185"/>
                      <p:cNvSpPr/>
                      <p:nvPr/>
                    </p:nvSpPr>
                    <p:spPr>
                      <a:xfrm flipH="1">
                        <a:off x="2350719" y="581229"/>
                        <a:ext cx="354439" cy="362550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0" fill="none">
                            <a:moveTo>
                              <a:pt x="0" y="0"/>
                            </a:moveTo>
                            <a:lnTo>
                              <a:pt x="354439" y="362550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</p:grpSp>
                <p:sp>
                  <p:nvSpPr>
                    <p:cNvPr id="187" name="Freeform 186"/>
                    <p:cNvSpPr/>
                    <p:nvPr/>
                  </p:nvSpPr>
                  <p:spPr>
                    <a:xfrm>
                      <a:off x="2459915" y="512155"/>
                      <a:ext cx="245916" cy="500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0" fill="none">
                          <a:moveTo>
                            <a:pt x="245916" y="0"/>
                          </a:moveTo>
                          <a:lnTo>
                            <a:pt x="0" y="251545"/>
                          </a:lnTo>
                          <a:lnTo>
                            <a:pt x="245916" y="50070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88" name="Freeform 187"/>
                    <p:cNvSpPr/>
                    <p:nvPr/>
                  </p:nvSpPr>
                  <p:spPr>
                    <a:xfrm flipH="1">
                      <a:off x="2826380" y="512155"/>
                      <a:ext cx="245916" cy="500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0" fill="none">
                          <a:moveTo>
                            <a:pt x="245916" y="0"/>
                          </a:moveTo>
                          <a:lnTo>
                            <a:pt x="0" y="251545"/>
                          </a:lnTo>
                          <a:lnTo>
                            <a:pt x="245916" y="50070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89" name="Freeform 188"/>
                    <p:cNvSpPr/>
                    <p:nvPr/>
                  </p:nvSpPr>
                  <p:spPr>
                    <a:xfrm rot="-2700000">
                      <a:off x="2315358" y="689564"/>
                      <a:ext cx="145882" cy="14588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5882" h="145882">
                          <a:moveTo>
                            <a:pt x="0" y="0"/>
                          </a:moveTo>
                          <a:lnTo>
                            <a:pt x="145882" y="0"/>
                          </a:lnTo>
                          <a:lnTo>
                            <a:pt x="145882" y="145882"/>
                          </a:lnTo>
                          <a:lnTo>
                            <a:pt x="0" y="14588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sp>
                  <p:nvSpPr>
                    <p:cNvPr id="190" name="Freeform 189"/>
                    <p:cNvSpPr/>
                    <p:nvPr/>
                  </p:nvSpPr>
                  <p:spPr>
                    <a:xfrm flipH="1">
                      <a:off x="2833609" y="587609"/>
                      <a:ext cx="171799" cy="34979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1799" h="349791" fill="none">
                          <a:moveTo>
                            <a:pt x="171799" y="0"/>
                          </a:moveTo>
                          <a:lnTo>
                            <a:pt x="0" y="175730"/>
                          </a:lnTo>
                          <a:lnTo>
                            <a:pt x="171799" y="34979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191" name="Freeform 190"/>
                    <p:cNvSpPr/>
                    <p:nvPr/>
                  </p:nvSpPr>
                  <p:spPr>
                    <a:xfrm>
                      <a:off x="2526144" y="587609"/>
                      <a:ext cx="171799" cy="34979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1799" h="349791" fill="none">
                          <a:moveTo>
                            <a:pt x="171799" y="0"/>
                          </a:moveTo>
                          <a:lnTo>
                            <a:pt x="0" y="175730"/>
                          </a:lnTo>
                          <a:lnTo>
                            <a:pt x="171799" y="34979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192" name="Freeform 191"/>
                    <p:cNvSpPr/>
                    <p:nvPr/>
                  </p:nvSpPr>
                  <p:spPr>
                    <a:xfrm rot="-2700000">
                      <a:off x="2728960" y="534110"/>
                      <a:ext cx="79900" cy="79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900" h="79900">
                          <a:moveTo>
                            <a:pt x="0" y="0"/>
                          </a:moveTo>
                          <a:lnTo>
                            <a:pt x="79900" y="0"/>
                          </a:lnTo>
                          <a:lnTo>
                            <a:pt x="79900" y="79900"/>
                          </a:lnTo>
                          <a:lnTo>
                            <a:pt x="0" y="799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193" name="Freeform 192"/>
                    <p:cNvSpPr/>
                    <p:nvPr/>
                  </p:nvSpPr>
                  <p:spPr>
                    <a:xfrm rot="-2700000">
                      <a:off x="2728960" y="911789"/>
                      <a:ext cx="79900" cy="79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900" h="79900">
                          <a:moveTo>
                            <a:pt x="0" y="0"/>
                          </a:moveTo>
                          <a:lnTo>
                            <a:pt x="79900" y="0"/>
                          </a:lnTo>
                          <a:lnTo>
                            <a:pt x="79900" y="79900"/>
                          </a:lnTo>
                          <a:lnTo>
                            <a:pt x="0" y="799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</p:grpSp>
              <p:sp>
                <p:nvSpPr>
                  <p:cNvPr id="194" name="Freeform 193"/>
                  <p:cNvSpPr/>
                  <p:nvPr/>
                </p:nvSpPr>
                <p:spPr>
                  <a:xfrm>
                    <a:off x="408530" y="758920"/>
                    <a:ext cx="1891427" cy="716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91427" h="7169" fill="none">
                        <a:moveTo>
                          <a:pt x="1891427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</p:grpSp>
            <p:grpSp>
              <p:nvGrpSpPr>
                <p:cNvPr id="195" name="Group 194"/>
                <p:cNvGrpSpPr/>
                <p:nvPr/>
              </p:nvGrpSpPr>
              <p:grpSpPr>
                <a:xfrm>
                  <a:off x="6065537" y="477504"/>
                  <a:ext cx="2669933" cy="570002"/>
                  <a:chOff x="6065537" y="477504"/>
                  <a:chExt cx="2669933" cy="570002"/>
                </a:xfrm>
              </p:grpSpPr>
              <p:grpSp>
                <p:nvGrpSpPr>
                  <p:cNvPr id="196" name="Group 195"/>
                  <p:cNvGrpSpPr/>
                  <p:nvPr/>
                </p:nvGrpSpPr>
                <p:grpSpPr>
                  <a:xfrm>
                    <a:off x="6065537" y="477504"/>
                    <a:ext cx="791593" cy="570002"/>
                    <a:chOff x="6065537" y="477504"/>
                    <a:chExt cx="791593" cy="570002"/>
                  </a:xfrm>
                </p:grpSpPr>
                <p:sp>
                  <p:nvSpPr>
                    <p:cNvPr id="197" name="Freeform 196"/>
                    <p:cNvSpPr/>
                    <p:nvPr/>
                  </p:nvSpPr>
                  <p:spPr>
                    <a:xfrm rot="-2700000">
                      <a:off x="6175260" y="563233"/>
                      <a:ext cx="398542" cy="39854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8542" h="398542">
                          <a:moveTo>
                            <a:pt x="0" y="0"/>
                          </a:moveTo>
                          <a:lnTo>
                            <a:pt x="398542" y="0"/>
                          </a:lnTo>
                          <a:lnTo>
                            <a:pt x="398542" y="398542"/>
                          </a:lnTo>
                          <a:lnTo>
                            <a:pt x="0" y="39854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grpSp>
                  <p:nvGrpSpPr>
                    <p:cNvPr id="198" name="Group 197"/>
                    <p:cNvGrpSpPr/>
                    <p:nvPr/>
                  </p:nvGrpSpPr>
                  <p:grpSpPr>
                    <a:xfrm>
                      <a:off x="6446018" y="581229"/>
                      <a:ext cx="354439" cy="362551"/>
                      <a:chOff x="6446018" y="581229"/>
                      <a:chExt cx="354439" cy="362551"/>
                    </a:xfrm>
                  </p:grpSpPr>
                  <p:sp>
                    <p:nvSpPr>
                      <p:cNvPr id="199" name="Freeform 198"/>
                      <p:cNvSpPr/>
                      <p:nvPr/>
                    </p:nvSpPr>
                    <p:spPr>
                      <a:xfrm>
                        <a:off x="6446018" y="581229"/>
                        <a:ext cx="354439" cy="362551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1" fill="none">
                            <a:moveTo>
                              <a:pt x="0" y="0"/>
                            </a:moveTo>
                            <a:lnTo>
                              <a:pt x="354439" y="362551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  <p:sp>
                    <p:nvSpPr>
                      <p:cNvPr id="200" name="Freeform 199"/>
                      <p:cNvSpPr/>
                      <p:nvPr/>
                    </p:nvSpPr>
                    <p:spPr>
                      <a:xfrm flipH="1">
                        <a:off x="6446018" y="581229"/>
                        <a:ext cx="354439" cy="362551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1" fill="none">
                            <a:moveTo>
                              <a:pt x="0" y="0"/>
                            </a:moveTo>
                            <a:lnTo>
                              <a:pt x="354439" y="362551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</p:grpSp>
                <p:sp>
                  <p:nvSpPr>
                    <p:cNvPr id="201" name="Freeform 200"/>
                    <p:cNvSpPr/>
                    <p:nvPr/>
                  </p:nvSpPr>
                  <p:spPr>
                    <a:xfrm>
                      <a:off x="6065537" y="512154"/>
                      <a:ext cx="245916" cy="50070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1" fill="none">
                          <a:moveTo>
                            <a:pt x="245916" y="0"/>
                          </a:moveTo>
                          <a:lnTo>
                            <a:pt x="0" y="251546"/>
                          </a:lnTo>
                          <a:lnTo>
                            <a:pt x="245916" y="50070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202" name="Freeform 201"/>
                    <p:cNvSpPr/>
                    <p:nvPr/>
                  </p:nvSpPr>
                  <p:spPr>
                    <a:xfrm flipH="1">
                      <a:off x="6432000" y="512154"/>
                      <a:ext cx="245916" cy="50070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1" fill="none">
                          <a:moveTo>
                            <a:pt x="245916" y="0"/>
                          </a:moveTo>
                          <a:lnTo>
                            <a:pt x="0" y="251546"/>
                          </a:lnTo>
                          <a:lnTo>
                            <a:pt x="245916" y="50070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203" name="Freeform 202"/>
                    <p:cNvSpPr/>
                    <p:nvPr/>
                  </p:nvSpPr>
                  <p:spPr>
                    <a:xfrm rot="-2700000">
                      <a:off x="6682200" y="689564"/>
                      <a:ext cx="145882" cy="14588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5882" h="145882">
                          <a:moveTo>
                            <a:pt x="0" y="0"/>
                          </a:moveTo>
                          <a:lnTo>
                            <a:pt x="145882" y="0"/>
                          </a:lnTo>
                          <a:lnTo>
                            <a:pt x="145882" y="145882"/>
                          </a:lnTo>
                          <a:lnTo>
                            <a:pt x="0" y="14588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</p:grpSp>
              <p:sp>
                <p:nvSpPr>
                  <p:cNvPr id="204" name="Freeform 203"/>
                  <p:cNvSpPr/>
                  <p:nvPr/>
                </p:nvSpPr>
                <p:spPr>
                  <a:xfrm>
                    <a:off x="6832270" y="758920"/>
                    <a:ext cx="1903192" cy="716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903192" h="7169" fill="none">
                        <a:moveTo>
                          <a:pt x="1903192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</p:grpSp>
          </p:grpSp>
          <p:grpSp>
            <p:nvGrpSpPr>
              <p:cNvPr id="205" name="Group 204"/>
              <p:cNvGrpSpPr/>
              <p:nvPr/>
            </p:nvGrpSpPr>
            <p:grpSpPr>
              <a:xfrm>
                <a:off x="6131767" y="514373"/>
                <a:ext cx="479264" cy="490674"/>
                <a:chOff x="6131767" y="514373"/>
                <a:chExt cx="479264" cy="490674"/>
              </a:xfrm>
            </p:grpSpPr>
            <p:sp>
              <p:nvSpPr>
                <p:cNvPr id="206" name="Freeform 205"/>
                <p:cNvSpPr/>
                <p:nvPr/>
              </p:nvSpPr>
              <p:spPr>
                <a:xfrm flipH="1">
                  <a:off x="6439233" y="584814"/>
                  <a:ext cx="171798" cy="3497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1798" h="349792" fill="none">
                      <a:moveTo>
                        <a:pt x="171798" y="0"/>
                      </a:moveTo>
                      <a:lnTo>
                        <a:pt x="0" y="175731"/>
                      </a:lnTo>
                      <a:lnTo>
                        <a:pt x="171798" y="349792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07" name="Freeform 206"/>
                <p:cNvSpPr/>
                <p:nvPr/>
              </p:nvSpPr>
              <p:spPr>
                <a:xfrm>
                  <a:off x="6131767" y="584814"/>
                  <a:ext cx="171798" cy="3497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1798" h="349792" fill="none">
                      <a:moveTo>
                        <a:pt x="171798" y="0"/>
                      </a:moveTo>
                      <a:lnTo>
                        <a:pt x="0" y="175731"/>
                      </a:lnTo>
                      <a:lnTo>
                        <a:pt x="171798" y="349792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08" name="Freeform 207"/>
                <p:cNvSpPr/>
                <p:nvPr/>
              </p:nvSpPr>
              <p:spPr>
                <a:xfrm rot="-2700000">
                  <a:off x="6334583" y="530921"/>
                  <a:ext cx="79900" cy="7990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900" h="79901">
                      <a:moveTo>
                        <a:pt x="0" y="0"/>
                      </a:moveTo>
                      <a:lnTo>
                        <a:pt x="79900" y="0"/>
                      </a:lnTo>
                      <a:lnTo>
                        <a:pt x="79900" y="79901"/>
                      </a:lnTo>
                      <a:lnTo>
                        <a:pt x="0" y="7990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09" name="Freeform 208"/>
                <p:cNvSpPr/>
                <p:nvPr/>
              </p:nvSpPr>
              <p:spPr>
                <a:xfrm rot="-2700000">
                  <a:off x="6334584" y="908599"/>
                  <a:ext cx="79900" cy="79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900" h="79900">
                      <a:moveTo>
                        <a:pt x="0" y="0"/>
                      </a:moveTo>
                      <a:lnTo>
                        <a:pt x="79900" y="0"/>
                      </a:lnTo>
                      <a:lnTo>
                        <a:pt x="79900" y="79900"/>
                      </a:lnTo>
                      <a:lnTo>
                        <a:pt x="0" y="799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FFFFFF"/>
                  </a:solidFill>
                  <a:bevel/>
                </a:ln>
              </p:spPr>
            </p:sp>
          </p:grp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9B3D323A-FDD4-1070-2B24-BEBAB3DCE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roup215"/>
          <p:cNvGrpSpPr/>
          <p:nvPr/>
        </p:nvGrpSpPr>
        <p:grpSpPr>
          <a:xfrm>
            <a:off x="1932530" y="477505"/>
            <a:ext cx="8326940" cy="5308761"/>
            <a:chOff x="408530" y="477504"/>
            <a:chExt cx="8326940" cy="5308761"/>
          </a:xfrm>
        </p:grpSpPr>
        <p:sp>
          <p:nvSpPr>
            <p:cNvPr id="851" name="Freeform 850"/>
            <p:cNvSpPr/>
            <p:nvPr/>
          </p:nvSpPr>
          <p:spPr>
            <a:xfrm>
              <a:off x="3584654" y="2556551"/>
              <a:ext cx="1667539" cy="1667539"/>
            </a:xfrm>
            <a:custGeom>
              <a:avLst/>
              <a:gdLst/>
              <a:ahLst/>
              <a:cxnLst/>
              <a:rect l="0" t="0" r="0" b="0"/>
              <a:pathLst>
                <a:path w="1667539" h="1667539">
                  <a:moveTo>
                    <a:pt x="0" y="833766"/>
                  </a:moveTo>
                  <a:cubicBezTo>
                    <a:pt x="0" y="373291"/>
                    <a:pt x="373291" y="0"/>
                    <a:pt x="833766" y="0"/>
                  </a:cubicBezTo>
                  <a:cubicBezTo>
                    <a:pt x="1294250" y="0"/>
                    <a:pt x="1667539" y="373291"/>
                    <a:pt x="1667539" y="833766"/>
                  </a:cubicBezTo>
                  <a:cubicBezTo>
                    <a:pt x="1667539" y="1294250"/>
                    <a:pt x="1294250" y="1667539"/>
                    <a:pt x="833766" y="1667539"/>
                  </a:cubicBezTo>
                  <a:cubicBezTo>
                    <a:pt x="373291" y="1667539"/>
                    <a:pt x="0" y="1294250"/>
                    <a:pt x="0" y="833766"/>
                  </a:cubicBezTo>
                  <a:close/>
                </a:path>
              </a:pathLst>
            </a:custGeom>
            <a:solidFill>
              <a:srgbClr val="EEEEEE"/>
            </a:solidFill>
            <a:ln w="7600" cap="flat">
              <a:noFill/>
              <a:bevel/>
            </a:ln>
          </p:spPr>
        </p:sp>
        <p:sp>
          <p:nvSpPr>
            <p:cNvPr id="852" name="Freeform 851"/>
            <p:cNvSpPr/>
            <p:nvPr/>
          </p:nvSpPr>
          <p:spPr>
            <a:xfrm>
              <a:off x="4899636" y="2779428"/>
              <a:ext cx="987422" cy="1221776"/>
            </a:xfrm>
            <a:custGeom>
              <a:avLst/>
              <a:gdLst/>
              <a:ahLst/>
              <a:cxnLst/>
              <a:rect l="0" t="0" r="0" b="0"/>
              <a:pathLst>
                <a:path w="987422" h="1221776">
                  <a:moveTo>
                    <a:pt x="0" y="129677"/>
                  </a:moveTo>
                  <a:cubicBezTo>
                    <a:pt x="101728" y="53960"/>
                    <a:pt x="239972" y="0"/>
                    <a:pt x="376533" y="0"/>
                  </a:cubicBezTo>
                  <a:cubicBezTo>
                    <a:pt x="713919" y="0"/>
                    <a:pt x="987422" y="273505"/>
                    <a:pt x="987422" y="610890"/>
                  </a:cubicBezTo>
                  <a:cubicBezTo>
                    <a:pt x="987422" y="948275"/>
                    <a:pt x="713919" y="1221776"/>
                    <a:pt x="376533" y="1221776"/>
                  </a:cubicBezTo>
                  <a:cubicBezTo>
                    <a:pt x="231940" y="1221776"/>
                    <a:pt x="104626" y="1177088"/>
                    <a:pt x="0" y="1093123"/>
                  </a:cubicBezTo>
                  <a:cubicBezTo>
                    <a:pt x="0" y="1093123"/>
                    <a:pt x="0" y="129677"/>
                    <a:pt x="0" y="129677"/>
                  </a:cubicBezTo>
                  <a:close/>
                </a:path>
              </a:pathLst>
            </a:custGeom>
            <a:solidFill>
              <a:srgbClr val="EEEEEE"/>
            </a:solidFill>
            <a:ln w="7600" cap="flat">
              <a:noFill/>
              <a:bevel/>
            </a:ln>
          </p:spPr>
        </p:sp>
        <p:sp>
          <p:nvSpPr>
            <p:cNvPr id="853" name="Freeform 852"/>
            <p:cNvSpPr/>
            <p:nvPr/>
          </p:nvSpPr>
          <p:spPr>
            <a:xfrm rot="-5400000">
              <a:off x="3924594" y="1804424"/>
              <a:ext cx="987422" cy="1221776"/>
            </a:xfrm>
            <a:custGeom>
              <a:avLst/>
              <a:gdLst/>
              <a:ahLst/>
              <a:cxnLst/>
              <a:rect l="0" t="0" r="0" b="0"/>
              <a:pathLst>
                <a:path w="987422" h="1221776">
                  <a:moveTo>
                    <a:pt x="0" y="129677"/>
                  </a:moveTo>
                  <a:cubicBezTo>
                    <a:pt x="101728" y="53960"/>
                    <a:pt x="239972" y="0"/>
                    <a:pt x="376533" y="0"/>
                  </a:cubicBezTo>
                  <a:cubicBezTo>
                    <a:pt x="713919" y="0"/>
                    <a:pt x="987422" y="273505"/>
                    <a:pt x="987422" y="610890"/>
                  </a:cubicBezTo>
                  <a:cubicBezTo>
                    <a:pt x="987422" y="948275"/>
                    <a:pt x="713919" y="1221776"/>
                    <a:pt x="376533" y="1221776"/>
                  </a:cubicBezTo>
                  <a:cubicBezTo>
                    <a:pt x="231940" y="1221776"/>
                    <a:pt x="104626" y="1177088"/>
                    <a:pt x="0" y="1093123"/>
                  </a:cubicBezTo>
                  <a:cubicBezTo>
                    <a:pt x="0" y="1093123"/>
                    <a:pt x="0" y="129677"/>
                    <a:pt x="0" y="129677"/>
                  </a:cubicBezTo>
                  <a:close/>
                </a:path>
              </a:pathLst>
            </a:custGeom>
            <a:solidFill>
              <a:srgbClr val="EEEEEE"/>
            </a:solidFill>
            <a:ln w="7600" cap="flat">
              <a:noFill/>
              <a:bevel/>
            </a:ln>
          </p:spPr>
        </p:sp>
        <p:sp>
          <p:nvSpPr>
            <p:cNvPr id="854" name="Freeform 853"/>
            <p:cNvSpPr/>
            <p:nvPr/>
          </p:nvSpPr>
          <p:spPr>
            <a:xfrm rot="5400000" flipV="1">
              <a:off x="3924518" y="3754356"/>
              <a:ext cx="987422" cy="1221776"/>
            </a:xfrm>
            <a:custGeom>
              <a:avLst/>
              <a:gdLst/>
              <a:ahLst/>
              <a:cxnLst/>
              <a:rect l="0" t="0" r="0" b="0"/>
              <a:pathLst>
                <a:path w="987422" h="1221776">
                  <a:moveTo>
                    <a:pt x="0" y="129677"/>
                  </a:moveTo>
                  <a:cubicBezTo>
                    <a:pt x="101728" y="53960"/>
                    <a:pt x="239972" y="0"/>
                    <a:pt x="376533" y="0"/>
                  </a:cubicBezTo>
                  <a:cubicBezTo>
                    <a:pt x="713919" y="0"/>
                    <a:pt x="987422" y="273505"/>
                    <a:pt x="987422" y="610890"/>
                  </a:cubicBezTo>
                  <a:cubicBezTo>
                    <a:pt x="987422" y="948275"/>
                    <a:pt x="713919" y="1221776"/>
                    <a:pt x="376533" y="1221776"/>
                  </a:cubicBezTo>
                  <a:cubicBezTo>
                    <a:pt x="231940" y="1221776"/>
                    <a:pt x="104626" y="1177088"/>
                    <a:pt x="0" y="1093123"/>
                  </a:cubicBezTo>
                  <a:cubicBezTo>
                    <a:pt x="0" y="1093123"/>
                    <a:pt x="0" y="129677"/>
                    <a:pt x="0" y="129677"/>
                  </a:cubicBezTo>
                  <a:close/>
                </a:path>
              </a:pathLst>
            </a:custGeom>
            <a:solidFill>
              <a:srgbClr val="EEEEEE"/>
            </a:solidFill>
            <a:ln w="7600" cap="flat">
              <a:noFill/>
              <a:bevel/>
            </a:ln>
          </p:spPr>
        </p:sp>
        <p:sp>
          <p:nvSpPr>
            <p:cNvPr id="855" name="Freeform 854"/>
            <p:cNvSpPr/>
            <p:nvPr/>
          </p:nvSpPr>
          <p:spPr>
            <a:xfrm flipH="1">
              <a:off x="2949788" y="2779428"/>
              <a:ext cx="987422" cy="1221776"/>
            </a:xfrm>
            <a:custGeom>
              <a:avLst/>
              <a:gdLst/>
              <a:ahLst/>
              <a:cxnLst/>
              <a:rect l="0" t="0" r="0" b="0"/>
              <a:pathLst>
                <a:path w="987422" h="1221776">
                  <a:moveTo>
                    <a:pt x="0" y="129677"/>
                  </a:moveTo>
                  <a:cubicBezTo>
                    <a:pt x="101728" y="53960"/>
                    <a:pt x="239972" y="0"/>
                    <a:pt x="376533" y="0"/>
                  </a:cubicBezTo>
                  <a:cubicBezTo>
                    <a:pt x="713919" y="0"/>
                    <a:pt x="987422" y="273505"/>
                    <a:pt x="987422" y="610890"/>
                  </a:cubicBezTo>
                  <a:cubicBezTo>
                    <a:pt x="987422" y="948275"/>
                    <a:pt x="713919" y="1221776"/>
                    <a:pt x="376533" y="1221776"/>
                  </a:cubicBezTo>
                  <a:cubicBezTo>
                    <a:pt x="231940" y="1221776"/>
                    <a:pt x="104626" y="1177088"/>
                    <a:pt x="0" y="1093123"/>
                  </a:cubicBezTo>
                  <a:cubicBezTo>
                    <a:pt x="0" y="1093123"/>
                    <a:pt x="0" y="129677"/>
                    <a:pt x="0" y="129677"/>
                  </a:cubicBezTo>
                  <a:close/>
                </a:path>
              </a:pathLst>
            </a:custGeom>
            <a:solidFill>
              <a:srgbClr val="EEEEEE"/>
            </a:solidFill>
            <a:ln w="7600" cap="flat">
              <a:noFill/>
              <a:bevel/>
            </a:ln>
          </p:spPr>
        </p:sp>
        <p:sp>
          <p:nvSpPr>
            <p:cNvPr id="856" name="Freeform 855"/>
            <p:cNvSpPr/>
            <p:nvPr/>
          </p:nvSpPr>
          <p:spPr>
            <a:xfrm>
              <a:off x="3031462" y="2871705"/>
              <a:ext cx="1037225" cy="1037225"/>
            </a:xfrm>
            <a:custGeom>
              <a:avLst/>
              <a:gdLst/>
              <a:ahLst/>
              <a:cxnLst/>
              <a:rect l="0" t="0" r="0" b="0"/>
              <a:pathLst>
                <a:path w="1037225" h="1037225">
                  <a:moveTo>
                    <a:pt x="0" y="518612"/>
                  </a:moveTo>
                  <a:cubicBezTo>
                    <a:pt x="0" y="231911"/>
                    <a:pt x="231911" y="0"/>
                    <a:pt x="518612" y="0"/>
                  </a:cubicBezTo>
                  <a:cubicBezTo>
                    <a:pt x="804863" y="0"/>
                    <a:pt x="1037225" y="231911"/>
                    <a:pt x="1037225" y="518612"/>
                  </a:cubicBezTo>
                  <a:cubicBezTo>
                    <a:pt x="1037225" y="804863"/>
                    <a:pt x="804863" y="1037225"/>
                    <a:pt x="518612" y="1037225"/>
                  </a:cubicBezTo>
                  <a:cubicBezTo>
                    <a:pt x="231911" y="1037225"/>
                    <a:pt x="0" y="804863"/>
                    <a:pt x="0" y="518612"/>
                  </a:cubicBezTo>
                  <a:close/>
                </a:path>
              </a:pathLst>
            </a:custGeom>
            <a:solidFill>
              <a:srgbClr val="FC5C57"/>
            </a:solidFill>
            <a:ln w="7600" cap="flat">
              <a:noFill/>
              <a:bevel/>
            </a:ln>
          </p:spPr>
        </p:sp>
        <p:sp>
          <p:nvSpPr>
            <p:cNvPr id="216" name="Text 216"/>
            <p:cNvSpPr txBox="1"/>
            <p:nvPr/>
          </p:nvSpPr>
          <p:spPr>
            <a:xfrm>
              <a:off x="2956961" y="3062638"/>
              <a:ext cx="1056598" cy="65535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 Your text here!</a:t>
              </a:r>
            </a:p>
          </p:txBody>
        </p:sp>
        <p:sp>
          <p:nvSpPr>
            <p:cNvPr id="858" name="Freeform 857"/>
            <p:cNvSpPr/>
            <p:nvPr/>
          </p:nvSpPr>
          <p:spPr>
            <a:xfrm>
              <a:off x="3899762" y="2015413"/>
              <a:ext cx="1037225" cy="1037225"/>
            </a:xfrm>
            <a:custGeom>
              <a:avLst/>
              <a:gdLst/>
              <a:ahLst/>
              <a:cxnLst/>
              <a:rect l="0" t="0" r="0" b="0"/>
              <a:pathLst>
                <a:path w="1037225" h="1037225">
                  <a:moveTo>
                    <a:pt x="0" y="518612"/>
                  </a:moveTo>
                  <a:cubicBezTo>
                    <a:pt x="0" y="231911"/>
                    <a:pt x="231911" y="0"/>
                    <a:pt x="518612" y="0"/>
                  </a:cubicBezTo>
                  <a:cubicBezTo>
                    <a:pt x="804863" y="0"/>
                    <a:pt x="1037225" y="231911"/>
                    <a:pt x="1037225" y="518612"/>
                  </a:cubicBezTo>
                  <a:cubicBezTo>
                    <a:pt x="1037225" y="804863"/>
                    <a:pt x="804863" y="1037225"/>
                    <a:pt x="518612" y="1037225"/>
                  </a:cubicBezTo>
                  <a:cubicBezTo>
                    <a:pt x="231911" y="1037225"/>
                    <a:pt x="0" y="804863"/>
                    <a:pt x="0" y="518612"/>
                  </a:cubicBezTo>
                  <a:close/>
                </a:path>
              </a:pathLst>
            </a:custGeom>
            <a:solidFill>
              <a:srgbClr val="33B2C3"/>
            </a:solidFill>
            <a:ln w="7600" cap="flat">
              <a:noFill/>
              <a:bevel/>
            </a:ln>
          </p:spPr>
        </p:sp>
        <p:sp>
          <p:nvSpPr>
            <p:cNvPr id="859" name="Freeform 858"/>
            <p:cNvSpPr/>
            <p:nvPr/>
          </p:nvSpPr>
          <p:spPr>
            <a:xfrm>
              <a:off x="4751289" y="2871705"/>
              <a:ext cx="1037225" cy="1037225"/>
            </a:xfrm>
            <a:custGeom>
              <a:avLst/>
              <a:gdLst/>
              <a:ahLst/>
              <a:cxnLst/>
              <a:rect l="0" t="0" r="0" b="0"/>
              <a:pathLst>
                <a:path w="1037225" h="1037225">
                  <a:moveTo>
                    <a:pt x="0" y="518612"/>
                  </a:moveTo>
                  <a:cubicBezTo>
                    <a:pt x="0" y="231911"/>
                    <a:pt x="231911" y="0"/>
                    <a:pt x="518612" y="0"/>
                  </a:cubicBezTo>
                  <a:cubicBezTo>
                    <a:pt x="804863" y="0"/>
                    <a:pt x="1037225" y="231911"/>
                    <a:pt x="1037225" y="518612"/>
                  </a:cubicBezTo>
                  <a:cubicBezTo>
                    <a:pt x="1037225" y="804863"/>
                    <a:pt x="804863" y="1037225"/>
                    <a:pt x="518612" y="1037225"/>
                  </a:cubicBezTo>
                  <a:cubicBezTo>
                    <a:pt x="231911" y="1037225"/>
                    <a:pt x="0" y="804863"/>
                    <a:pt x="0" y="518612"/>
                  </a:cubicBezTo>
                  <a:close/>
                </a:path>
              </a:pathLst>
            </a:custGeom>
            <a:solidFill>
              <a:srgbClr val="FB9D53"/>
            </a:solidFill>
            <a:ln w="7600" cap="flat">
              <a:noFill/>
              <a:bevel/>
            </a:ln>
          </p:spPr>
        </p:sp>
        <p:sp>
          <p:nvSpPr>
            <p:cNvPr id="860" name="Freeform 859"/>
            <p:cNvSpPr/>
            <p:nvPr/>
          </p:nvSpPr>
          <p:spPr>
            <a:xfrm>
              <a:off x="3899762" y="3724729"/>
              <a:ext cx="1037225" cy="1037225"/>
            </a:xfrm>
            <a:custGeom>
              <a:avLst/>
              <a:gdLst/>
              <a:ahLst/>
              <a:cxnLst/>
              <a:rect l="0" t="0" r="0" b="0"/>
              <a:pathLst>
                <a:path w="1037225" h="1037225">
                  <a:moveTo>
                    <a:pt x="0" y="518612"/>
                  </a:moveTo>
                  <a:cubicBezTo>
                    <a:pt x="0" y="231911"/>
                    <a:pt x="231911" y="0"/>
                    <a:pt x="518612" y="0"/>
                  </a:cubicBezTo>
                  <a:cubicBezTo>
                    <a:pt x="804863" y="0"/>
                    <a:pt x="1037225" y="231911"/>
                    <a:pt x="1037225" y="518612"/>
                  </a:cubicBezTo>
                  <a:cubicBezTo>
                    <a:pt x="1037225" y="804863"/>
                    <a:pt x="804863" y="1037225"/>
                    <a:pt x="518612" y="1037225"/>
                  </a:cubicBezTo>
                  <a:cubicBezTo>
                    <a:pt x="231911" y="1037225"/>
                    <a:pt x="0" y="804863"/>
                    <a:pt x="0" y="518612"/>
                  </a:cubicBezTo>
                  <a:close/>
                </a:path>
              </a:pathLst>
            </a:custGeom>
            <a:solidFill>
              <a:srgbClr val="2F7A8E"/>
            </a:solidFill>
            <a:ln w="7600" cap="flat">
              <a:noFill/>
              <a:bevel/>
            </a:ln>
          </p:spPr>
        </p:sp>
        <p:sp>
          <p:nvSpPr>
            <p:cNvPr id="217" name="Text 217"/>
            <p:cNvSpPr txBox="1"/>
            <p:nvPr/>
          </p:nvSpPr>
          <p:spPr>
            <a:xfrm>
              <a:off x="3872708" y="2137870"/>
              <a:ext cx="1056598" cy="65535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 Your text here!</a:t>
              </a:r>
            </a:p>
          </p:txBody>
        </p:sp>
        <p:sp>
          <p:nvSpPr>
            <p:cNvPr id="218" name="Text 218"/>
            <p:cNvSpPr txBox="1"/>
            <p:nvPr/>
          </p:nvSpPr>
          <p:spPr>
            <a:xfrm>
              <a:off x="3890310" y="3962022"/>
              <a:ext cx="1056598" cy="65535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 Your text here!</a:t>
              </a:r>
            </a:p>
          </p:txBody>
        </p:sp>
        <p:sp>
          <p:nvSpPr>
            <p:cNvPr id="219" name="Text 219"/>
            <p:cNvSpPr txBox="1"/>
            <p:nvPr/>
          </p:nvSpPr>
          <p:spPr>
            <a:xfrm>
              <a:off x="4791867" y="3062638"/>
              <a:ext cx="1056598" cy="65535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 Your text here!</a:t>
              </a:r>
            </a:p>
          </p:txBody>
        </p:sp>
        <p:sp>
          <p:nvSpPr>
            <p:cNvPr id="864" name="Freeform 863"/>
            <p:cNvSpPr/>
            <p:nvPr/>
          </p:nvSpPr>
          <p:spPr>
            <a:xfrm>
              <a:off x="3965461" y="2937359"/>
              <a:ext cx="905920" cy="905920"/>
            </a:xfrm>
            <a:custGeom>
              <a:avLst/>
              <a:gdLst/>
              <a:ahLst/>
              <a:cxnLst/>
              <a:rect l="0" t="0" r="0" b="0"/>
              <a:pathLst>
                <a:path w="905920" h="905920">
                  <a:moveTo>
                    <a:pt x="0" y="0"/>
                  </a:moveTo>
                  <a:lnTo>
                    <a:pt x="905920" y="0"/>
                  </a:lnTo>
                  <a:lnTo>
                    <a:pt x="905920" y="905920"/>
                  </a:lnTo>
                  <a:lnTo>
                    <a:pt x="0" y="9059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EEEE"/>
            </a:solidFill>
            <a:ln w="7600" cap="flat">
              <a:noFill/>
              <a:bevel/>
            </a:ln>
          </p:spPr>
        </p:sp>
        <p:sp>
          <p:nvSpPr>
            <p:cNvPr id="865" name="Freeform 864"/>
            <p:cNvSpPr/>
            <p:nvPr/>
          </p:nvSpPr>
          <p:spPr>
            <a:xfrm>
              <a:off x="4025599" y="2997497"/>
              <a:ext cx="785642" cy="785642"/>
            </a:xfrm>
            <a:custGeom>
              <a:avLst/>
              <a:gdLst/>
              <a:ahLst/>
              <a:cxnLst/>
              <a:rect l="0" t="0" r="0" b="0"/>
              <a:pathLst>
                <a:path w="785642" h="785642">
                  <a:moveTo>
                    <a:pt x="0" y="0"/>
                  </a:moveTo>
                  <a:lnTo>
                    <a:pt x="785642" y="0"/>
                  </a:lnTo>
                  <a:lnTo>
                    <a:pt x="785642" y="785642"/>
                  </a:lnTo>
                  <a:lnTo>
                    <a:pt x="0" y="7856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DFDFD"/>
            </a:solidFill>
            <a:ln w="2500" cap="flat">
              <a:solidFill>
                <a:srgbClr val="FDFDFD"/>
              </a:solidFill>
              <a:bevel/>
            </a:ln>
          </p:spPr>
        </p:sp>
        <p:sp>
          <p:nvSpPr>
            <p:cNvPr id="220" name="Text 220"/>
            <p:cNvSpPr txBox="1"/>
            <p:nvPr/>
          </p:nvSpPr>
          <p:spPr>
            <a:xfrm>
              <a:off x="2233979" y="4811390"/>
              <a:ext cx="1194910" cy="974875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/>
                </a:rPr>
                <a:t>R</a:t>
              </a:r>
              <a:r>
                <a:rPr sz="1013">
                  <a:solidFill>
                    <a:srgbClr val="000000"/>
                  </a:solidFill>
                  <a:latin typeface="Arial"/>
                </a:rPr>
                <a:t>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221" name="Text 221"/>
            <p:cNvSpPr txBox="1"/>
            <p:nvPr/>
          </p:nvSpPr>
          <p:spPr>
            <a:xfrm>
              <a:off x="1270079" y="1671526"/>
              <a:ext cx="1194910" cy="974875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/>
                </a:rPr>
                <a:t>R</a:t>
              </a:r>
              <a:r>
                <a:rPr sz="1013">
                  <a:solidFill>
                    <a:srgbClr val="000000"/>
                  </a:solidFill>
                  <a:latin typeface="Arial"/>
                </a:rPr>
                <a:t>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222" name="Text 222"/>
            <p:cNvSpPr txBox="1"/>
            <p:nvPr/>
          </p:nvSpPr>
          <p:spPr>
            <a:xfrm>
              <a:off x="6841008" y="4523426"/>
              <a:ext cx="1194910" cy="974875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/>
                </a:rPr>
                <a:t>R</a:t>
              </a:r>
              <a:r>
                <a:rPr sz="1013">
                  <a:solidFill>
                    <a:srgbClr val="000000"/>
                  </a:solidFill>
                  <a:latin typeface="Arial"/>
                </a:rPr>
                <a:t>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223" name="Text 223"/>
            <p:cNvSpPr txBox="1"/>
            <p:nvPr/>
          </p:nvSpPr>
          <p:spPr>
            <a:xfrm>
              <a:off x="6416237" y="2149718"/>
              <a:ext cx="1194910" cy="974875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/>
                </a:rPr>
                <a:t>R</a:t>
              </a:r>
              <a:r>
                <a:rPr sz="1013">
                  <a:solidFill>
                    <a:srgbClr val="000000"/>
                  </a:solidFill>
                  <a:latin typeface="Arial"/>
                </a:rPr>
                <a:t>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/>
                </a:rPr>
                <a:t>Replace your text here!</a:t>
              </a:r>
            </a:p>
          </p:txBody>
        </p:sp>
        <p:grpSp>
          <p:nvGrpSpPr>
            <p:cNvPr id="169" name="Group 168"/>
            <p:cNvGrpSpPr/>
            <p:nvPr/>
          </p:nvGrpSpPr>
          <p:grpSpPr>
            <a:xfrm>
              <a:off x="408530" y="477504"/>
              <a:ext cx="8326940" cy="598678"/>
              <a:chOff x="408530" y="477504"/>
              <a:chExt cx="8326940" cy="598678"/>
            </a:xfrm>
          </p:grpSpPr>
          <p:grpSp>
            <p:nvGrpSpPr>
              <p:cNvPr id="170" name="Border"/>
              <p:cNvGrpSpPr/>
              <p:nvPr/>
            </p:nvGrpSpPr>
            <p:grpSpPr>
              <a:xfrm>
                <a:off x="408530" y="477504"/>
                <a:ext cx="8326940" cy="598678"/>
                <a:chOff x="408530" y="477504"/>
                <a:chExt cx="8326940" cy="598678"/>
              </a:xfrm>
            </p:grpSpPr>
            <p:sp>
              <p:nvSpPr>
                <p:cNvPr id="224" name="Text 224"/>
                <p:cNvSpPr txBox="1"/>
                <p:nvPr/>
              </p:nvSpPr>
              <p:spPr>
                <a:xfrm>
                  <a:off x="3240336" y="506179"/>
                  <a:ext cx="2663321" cy="57000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2432">
                      <a:solidFill>
                        <a:srgbClr val="000000"/>
                      </a:solidFill>
                      <a:latin typeface="Arial"/>
                    </a:rPr>
                    <a:t>Add Your Title Here</a:t>
                  </a:r>
                </a:p>
              </p:txBody>
            </p:sp>
            <p:grpSp>
              <p:nvGrpSpPr>
                <p:cNvPr id="176" name="Group 175"/>
                <p:cNvGrpSpPr/>
                <p:nvPr/>
              </p:nvGrpSpPr>
              <p:grpSpPr>
                <a:xfrm>
                  <a:off x="408530" y="477504"/>
                  <a:ext cx="2663770" cy="570002"/>
                  <a:chOff x="408530" y="477504"/>
                  <a:chExt cx="2663770" cy="570002"/>
                </a:xfrm>
              </p:grpSpPr>
              <p:grpSp>
                <p:nvGrpSpPr>
                  <p:cNvPr id="177" name="Group 176"/>
                  <p:cNvGrpSpPr/>
                  <p:nvPr/>
                </p:nvGrpSpPr>
                <p:grpSpPr>
                  <a:xfrm>
                    <a:off x="2286311" y="477504"/>
                    <a:ext cx="785984" cy="570002"/>
                    <a:chOff x="2286311" y="477504"/>
                    <a:chExt cx="785984" cy="570002"/>
                  </a:xfrm>
                </p:grpSpPr>
                <p:sp>
                  <p:nvSpPr>
                    <p:cNvPr id="178" name="Freeform 177"/>
                    <p:cNvSpPr/>
                    <p:nvPr/>
                  </p:nvSpPr>
                  <p:spPr>
                    <a:xfrm rot="-2700000">
                      <a:off x="2569639" y="563233"/>
                      <a:ext cx="398542" cy="39854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8542" h="398542">
                          <a:moveTo>
                            <a:pt x="0" y="0"/>
                          </a:moveTo>
                          <a:lnTo>
                            <a:pt x="398542" y="0"/>
                          </a:lnTo>
                          <a:lnTo>
                            <a:pt x="398542" y="398542"/>
                          </a:lnTo>
                          <a:lnTo>
                            <a:pt x="0" y="39854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grpSp>
                  <p:nvGrpSpPr>
                    <p:cNvPr id="179" name="Group 178"/>
                    <p:cNvGrpSpPr/>
                    <p:nvPr/>
                  </p:nvGrpSpPr>
                  <p:grpSpPr>
                    <a:xfrm>
                      <a:off x="2350719" y="581229"/>
                      <a:ext cx="354439" cy="362550"/>
                      <a:chOff x="2350719" y="581229"/>
                      <a:chExt cx="354439" cy="362550"/>
                    </a:xfrm>
                  </p:grpSpPr>
                  <p:sp>
                    <p:nvSpPr>
                      <p:cNvPr id="180" name="Freeform 179"/>
                      <p:cNvSpPr/>
                      <p:nvPr/>
                    </p:nvSpPr>
                    <p:spPr>
                      <a:xfrm>
                        <a:off x="2350719" y="581229"/>
                        <a:ext cx="354439" cy="362550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0" fill="none">
                            <a:moveTo>
                              <a:pt x="0" y="0"/>
                            </a:moveTo>
                            <a:lnTo>
                              <a:pt x="354439" y="362550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  <p:sp>
                    <p:nvSpPr>
                      <p:cNvPr id="181" name="Freeform 180"/>
                      <p:cNvSpPr/>
                      <p:nvPr/>
                    </p:nvSpPr>
                    <p:spPr>
                      <a:xfrm flipH="1">
                        <a:off x="2350719" y="581229"/>
                        <a:ext cx="354439" cy="362550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0" fill="none">
                            <a:moveTo>
                              <a:pt x="0" y="0"/>
                            </a:moveTo>
                            <a:lnTo>
                              <a:pt x="354439" y="362550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</p:grpSp>
                <p:sp>
                  <p:nvSpPr>
                    <p:cNvPr id="182" name="Freeform 181"/>
                    <p:cNvSpPr/>
                    <p:nvPr/>
                  </p:nvSpPr>
                  <p:spPr>
                    <a:xfrm>
                      <a:off x="2459915" y="512155"/>
                      <a:ext cx="245916" cy="500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0" fill="none">
                          <a:moveTo>
                            <a:pt x="245916" y="0"/>
                          </a:moveTo>
                          <a:lnTo>
                            <a:pt x="0" y="251545"/>
                          </a:lnTo>
                          <a:lnTo>
                            <a:pt x="245916" y="50070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83" name="Freeform 182"/>
                    <p:cNvSpPr/>
                    <p:nvPr/>
                  </p:nvSpPr>
                  <p:spPr>
                    <a:xfrm flipH="1">
                      <a:off x="2826380" y="512155"/>
                      <a:ext cx="245916" cy="500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0" fill="none">
                          <a:moveTo>
                            <a:pt x="245916" y="0"/>
                          </a:moveTo>
                          <a:lnTo>
                            <a:pt x="0" y="251545"/>
                          </a:lnTo>
                          <a:lnTo>
                            <a:pt x="245916" y="50070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84" name="Freeform 183"/>
                    <p:cNvSpPr/>
                    <p:nvPr/>
                  </p:nvSpPr>
                  <p:spPr>
                    <a:xfrm rot="-2700000">
                      <a:off x="2315358" y="689564"/>
                      <a:ext cx="145882" cy="14588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5882" h="145882">
                          <a:moveTo>
                            <a:pt x="0" y="0"/>
                          </a:moveTo>
                          <a:lnTo>
                            <a:pt x="145882" y="0"/>
                          </a:lnTo>
                          <a:lnTo>
                            <a:pt x="145882" y="145882"/>
                          </a:lnTo>
                          <a:lnTo>
                            <a:pt x="0" y="14588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sp>
                  <p:nvSpPr>
                    <p:cNvPr id="185" name="Freeform 184"/>
                    <p:cNvSpPr/>
                    <p:nvPr/>
                  </p:nvSpPr>
                  <p:spPr>
                    <a:xfrm flipH="1">
                      <a:off x="2833609" y="587609"/>
                      <a:ext cx="171799" cy="34979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1799" h="349791" fill="none">
                          <a:moveTo>
                            <a:pt x="171799" y="0"/>
                          </a:moveTo>
                          <a:lnTo>
                            <a:pt x="0" y="175730"/>
                          </a:lnTo>
                          <a:lnTo>
                            <a:pt x="171799" y="34979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186" name="Freeform 185"/>
                    <p:cNvSpPr/>
                    <p:nvPr/>
                  </p:nvSpPr>
                  <p:spPr>
                    <a:xfrm>
                      <a:off x="2526144" y="587609"/>
                      <a:ext cx="171799" cy="34979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1799" h="349791" fill="none">
                          <a:moveTo>
                            <a:pt x="171799" y="0"/>
                          </a:moveTo>
                          <a:lnTo>
                            <a:pt x="0" y="175730"/>
                          </a:lnTo>
                          <a:lnTo>
                            <a:pt x="171799" y="34979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187" name="Freeform 186"/>
                    <p:cNvSpPr/>
                    <p:nvPr/>
                  </p:nvSpPr>
                  <p:spPr>
                    <a:xfrm rot="-2700000">
                      <a:off x="2728960" y="534110"/>
                      <a:ext cx="79900" cy="79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900" h="79900">
                          <a:moveTo>
                            <a:pt x="0" y="0"/>
                          </a:moveTo>
                          <a:lnTo>
                            <a:pt x="79900" y="0"/>
                          </a:lnTo>
                          <a:lnTo>
                            <a:pt x="79900" y="79900"/>
                          </a:lnTo>
                          <a:lnTo>
                            <a:pt x="0" y="799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188" name="Freeform 187"/>
                    <p:cNvSpPr/>
                    <p:nvPr/>
                  </p:nvSpPr>
                  <p:spPr>
                    <a:xfrm rot="-2700000">
                      <a:off x="2728960" y="911789"/>
                      <a:ext cx="79900" cy="79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900" h="79900">
                          <a:moveTo>
                            <a:pt x="0" y="0"/>
                          </a:moveTo>
                          <a:lnTo>
                            <a:pt x="79900" y="0"/>
                          </a:lnTo>
                          <a:lnTo>
                            <a:pt x="79900" y="79900"/>
                          </a:lnTo>
                          <a:lnTo>
                            <a:pt x="0" y="799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</p:grpSp>
              <p:sp>
                <p:nvSpPr>
                  <p:cNvPr id="189" name="Freeform 188"/>
                  <p:cNvSpPr/>
                  <p:nvPr/>
                </p:nvSpPr>
                <p:spPr>
                  <a:xfrm>
                    <a:off x="408530" y="758920"/>
                    <a:ext cx="1891427" cy="716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91427" h="7169" fill="none">
                        <a:moveTo>
                          <a:pt x="1891427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</p:grpSp>
            <p:grpSp>
              <p:nvGrpSpPr>
                <p:cNvPr id="190" name="Group 189"/>
                <p:cNvGrpSpPr/>
                <p:nvPr/>
              </p:nvGrpSpPr>
              <p:grpSpPr>
                <a:xfrm>
                  <a:off x="6065537" y="477504"/>
                  <a:ext cx="2669933" cy="570002"/>
                  <a:chOff x="6065537" y="477504"/>
                  <a:chExt cx="2669933" cy="570002"/>
                </a:xfrm>
              </p:grpSpPr>
              <p:grpSp>
                <p:nvGrpSpPr>
                  <p:cNvPr id="191" name="Group 190"/>
                  <p:cNvGrpSpPr/>
                  <p:nvPr/>
                </p:nvGrpSpPr>
                <p:grpSpPr>
                  <a:xfrm>
                    <a:off x="6065537" y="477504"/>
                    <a:ext cx="791593" cy="570002"/>
                    <a:chOff x="6065537" y="477504"/>
                    <a:chExt cx="791593" cy="570002"/>
                  </a:xfrm>
                </p:grpSpPr>
                <p:sp>
                  <p:nvSpPr>
                    <p:cNvPr id="192" name="Freeform 191"/>
                    <p:cNvSpPr/>
                    <p:nvPr/>
                  </p:nvSpPr>
                  <p:spPr>
                    <a:xfrm rot="-2700000">
                      <a:off x="6175260" y="563233"/>
                      <a:ext cx="398542" cy="39854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8542" h="398542">
                          <a:moveTo>
                            <a:pt x="0" y="0"/>
                          </a:moveTo>
                          <a:lnTo>
                            <a:pt x="398542" y="0"/>
                          </a:lnTo>
                          <a:lnTo>
                            <a:pt x="398542" y="398542"/>
                          </a:lnTo>
                          <a:lnTo>
                            <a:pt x="0" y="39854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grpSp>
                  <p:nvGrpSpPr>
                    <p:cNvPr id="193" name="Group 192"/>
                    <p:cNvGrpSpPr/>
                    <p:nvPr/>
                  </p:nvGrpSpPr>
                  <p:grpSpPr>
                    <a:xfrm>
                      <a:off x="6446018" y="581229"/>
                      <a:ext cx="354439" cy="362551"/>
                      <a:chOff x="6446018" y="581229"/>
                      <a:chExt cx="354439" cy="362551"/>
                    </a:xfrm>
                  </p:grpSpPr>
                  <p:sp>
                    <p:nvSpPr>
                      <p:cNvPr id="194" name="Freeform 193"/>
                      <p:cNvSpPr/>
                      <p:nvPr/>
                    </p:nvSpPr>
                    <p:spPr>
                      <a:xfrm>
                        <a:off x="6446018" y="581229"/>
                        <a:ext cx="354439" cy="362551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1" fill="none">
                            <a:moveTo>
                              <a:pt x="0" y="0"/>
                            </a:moveTo>
                            <a:lnTo>
                              <a:pt x="354439" y="362551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  <p:sp>
                    <p:nvSpPr>
                      <p:cNvPr id="195" name="Freeform 194"/>
                      <p:cNvSpPr/>
                      <p:nvPr/>
                    </p:nvSpPr>
                    <p:spPr>
                      <a:xfrm flipH="1">
                        <a:off x="6446018" y="581229"/>
                        <a:ext cx="354439" cy="362551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1" fill="none">
                            <a:moveTo>
                              <a:pt x="0" y="0"/>
                            </a:moveTo>
                            <a:lnTo>
                              <a:pt x="354439" y="362551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</p:grpSp>
                <p:sp>
                  <p:nvSpPr>
                    <p:cNvPr id="196" name="Freeform 195"/>
                    <p:cNvSpPr/>
                    <p:nvPr/>
                  </p:nvSpPr>
                  <p:spPr>
                    <a:xfrm>
                      <a:off x="6065537" y="512154"/>
                      <a:ext cx="245916" cy="50070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1" fill="none">
                          <a:moveTo>
                            <a:pt x="245916" y="0"/>
                          </a:moveTo>
                          <a:lnTo>
                            <a:pt x="0" y="251546"/>
                          </a:lnTo>
                          <a:lnTo>
                            <a:pt x="245916" y="50070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97" name="Freeform 196"/>
                    <p:cNvSpPr/>
                    <p:nvPr/>
                  </p:nvSpPr>
                  <p:spPr>
                    <a:xfrm flipH="1">
                      <a:off x="6432000" y="512154"/>
                      <a:ext cx="245916" cy="50070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1" fill="none">
                          <a:moveTo>
                            <a:pt x="245916" y="0"/>
                          </a:moveTo>
                          <a:lnTo>
                            <a:pt x="0" y="251546"/>
                          </a:lnTo>
                          <a:lnTo>
                            <a:pt x="245916" y="50070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98" name="Freeform 197"/>
                    <p:cNvSpPr/>
                    <p:nvPr/>
                  </p:nvSpPr>
                  <p:spPr>
                    <a:xfrm rot="-2700000">
                      <a:off x="6682200" y="689564"/>
                      <a:ext cx="145882" cy="14588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5882" h="145882">
                          <a:moveTo>
                            <a:pt x="0" y="0"/>
                          </a:moveTo>
                          <a:lnTo>
                            <a:pt x="145882" y="0"/>
                          </a:lnTo>
                          <a:lnTo>
                            <a:pt x="145882" y="145882"/>
                          </a:lnTo>
                          <a:lnTo>
                            <a:pt x="0" y="14588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</p:grpSp>
              <p:sp>
                <p:nvSpPr>
                  <p:cNvPr id="199" name="Freeform 198"/>
                  <p:cNvSpPr/>
                  <p:nvPr/>
                </p:nvSpPr>
                <p:spPr>
                  <a:xfrm>
                    <a:off x="6832270" y="758920"/>
                    <a:ext cx="1903192" cy="716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903192" h="7169" fill="none">
                        <a:moveTo>
                          <a:pt x="1903192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6131767" y="514373"/>
                <a:ext cx="479264" cy="490674"/>
                <a:chOff x="6131767" y="514373"/>
                <a:chExt cx="479264" cy="490674"/>
              </a:xfrm>
            </p:grpSpPr>
            <p:sp>
              <p:nvSpPr>
                <p:cNvPr id="201" name="Freeform 200"/>
                <p:cNvSpPr/>
                <p:nvPr/>
              </p:nvSpPr>
              <p:spPr>
                <a:xfrm flipH="1">
                  <a:off x="6439233" y="584814"/>
                  <a:ext cx="171798" cy="3497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1798" h="349792" fill="none">
                      <a:moveTo>
                        <a:pt x="171798" y="0"/>
                      </a:moveTo>
                      <a:lnTo>
                        <a:pt x="0" y="175731"/>
                      </a:lnTo>
                      <a:lnTo>
                        <a:pt x="171798" y="349792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02" name="Freeform 201"/>
                <p:cNvSpPr/>
                <p:nvPr/>
              </p:nvSpPr>
              <p:spPr>
                <a:xfrm>
                  <a:off x="6131767" y="584814"/>
                  <a:ext cx="171798" cy="3497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1798" h="349792" fill="none">
                      <a:moveTo>
                        <a:pt x="171798" y="0"/>
                      </a:moveTo>
                      <a:lnTo>
                        <a:pt x="0" y="175731"/>
                      </a:lnTo>
                      <a:lnTo>
                        <a:pt x="171798" y="349792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03" name="Freeform 202"/>
                <p:cNvSpPr/>
                <p:nvPr/>
              </p:nvSpPr>
              <p:spPr>
                <a:xfrm rot="-2700000">
                  <a:off x="6334583" y="530921"/>
                  <a:ext cx="79900" cy="7990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900" h="79901">
                      <a:moveTo>
                        <a:pt x="0" y="0"/>
                      </a:moveTo>
                      <a:lnTo>
                        <a:pt x="79900" y="0"/>
                      </a:lnTo>
                      <a:lnTo>
                        <a:pt x="79900" y="79901"/>
                      </a:lnTo>
                      <a:lnTo>
                        <a:pt x="0" y="7990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04" name="Freeform 203"/>
                <p:cNvSpPr/>
                <p:nvPr/>
              </p:nvSpPr>
              <p:spPr>
                <a:xfrm rot="-2700000">
                  <a:off x="6334584" y="908599"/>
                  <a:ext cx="79900" cy="79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900" h="79900">
                      <a:moveTo>
                        <a:pt x="0" y="0"/>
                      </a:moveTo>
                      <a:lnTo>
                        <a:pt x="79900" y="0"/>
                      </a:lnTo>
                      <a:lnTo>
                        <a:pt x="79900" y="79900"/>
                      </a:lnTo>
                      <a:lnTo>
                        <a:pt x="0" y="799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FFFFFF"/>
                  </a:solidFill>
                  <a:bevel/>
                </a:ln>
              </p:spPr>
            </p:sp>
          </p:grpSp>
        </p:grpSp>
        <p:grpSp>
          <p:nvGrpSpPr>
            <p:cNvPr id="205" name="Group 204"/>
            <p:cNvGrpSpPr/>
            <p:nvPr/>
          </p:nvGrpSpPr>
          <p:grpSpPr>
            <a:xfrm>
              <a:off x="4396022" y="4317167"/>
              <a:ext cx="3366564" cy="788226"/>
              <a:chOff x="4396022" y="4317167"/>
              <a:chExt cx="3366564" cy="788226"/>
            </a:xfrm>
          </p:grpSpPr>
          <p:sp>
            <p:nvSpPr>
              <p:cNvPr id="873" name="Freeform 872"/>
              <p:cNvSpPr/>
              <p:nvPr/>
            </p:nvSpPr>
            <p:spPr>
              <a:xfrm>
                <a:off x="6869738" y="4317167"/>
                <a:ext cx="892848" cy="203464"/>
              </a:xfrm>
              <a:custGeom>
                <a:avLst/>
                <a:gdLst/>
                <a:ahLst/>
                <a:cxnLst/>
                <a:rect l="l" t="t" r="r" b="b"/>
                <a:pathLst>
                  <a:path w="892848" h="203464">
                    <a:moveTo>
                      <a:pt x="0" y="0"/>
                    </a:moveTo>
                    <a:lnTo>
                      <a:pt x="892848" y="0"/>
                    </a:lnTo>
                    <a:lnTo>
                      <a:pt x="892848" y="203464"/>
                    </a:lnTo>
                    <a:lnTo>
                      <a:pt x="0" y="2034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F7A8E"/>
              </a:solidFill>
              <a:ln w="2500" cap="flat">
                <a:solidFill>
                  <a:srgbClr val="2E778B"/>
                </a:solidFill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13">
                    <a:solidFill>
                      <a:srgbClr val="FFFFFF"/>
                    </a:solidFill>
                    <a:latin typeface="Arial"/>
                  </a:rPr>
                  <a:t>Your Text</a:t>
                </a:r>
              </a:p>
            </p:txBody>
          </p:sp>
          <p:grpSp>
            <p:nvGrpSpPr>
              <p:cNvPr id="877" name="Group 876"/>
              <p:cNvGrpSpPr/>
              <p:nvPr/>
            </p:nvGrpSpPr>
            <p:grpSpPr>
              <a:xfrm>
                <a:off x="4396394" y="4420813"/>
                <a:ext cx="2378435" cy="684580"/>
                <a:chOff x="4396394" y="4420813"/>
                <a:chExt cx="2378435" cy="684580"/>
              </a:xfrm>
            </p:grpSpPr>
            <p:sp>
              <p:nvSpPr>
                <p:cNvPr id="878" name="Freeform 877"/>
                <p:cNvSpPr/>
                <p:nvPr/>
              </p:nvSpPr>
              <p:spPr>
                <a:xfrm flipH="1" flipV="1">
                  <a:off x="4422668" y="4420813"/>
                  <a:ext cx="2352170" cy="68458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352170" h="684580" fill="none">
                      <a:moveTo>
                        <a:pt x="0" y="684580"/>
                      </a:moveTo>
                      <a:lnTo>
                        <a:pt x="1010587" y="684580"/>
                      </a:lnTo>
                      <a:lnTo>
                        <a:pt x="1010587" y="0"/>
                      </a:lnTo>
                      <a:lnTo>
                        <a:pt x="2352170" y="0"/>
                      </a:lnTo>
                      <a:lnTo>
                        <a:pt x="2352170" y="192730"/>
                      </a:lnTo>
                    </a:path>
                  </a:pathLst>
                </a:custGeom>
                <a:solidFill>
                  <a:srgbClr val="33B2C3"/>
                </a:solidFill>
                <a:ln w="2500" cap="flat">
                  <a:solidFill>
                    <a:srgbClr val="2E778B"/>
                  </a:solidFill>
                  <a:bevel/>
                </a:ln>
              </p:spPr>
            </p:sp>
            <p:sp>
              <p:nvSpPr>
                <p:cNvPr id="879" name="Freeform 878"/>
                <p:cNvSpPr/>
                <p:nvPr/>
              </p:nvSpPr>
              <p:spPr>
                <a:xfrm flipH="1" flipV="1">
                  <a:off x="4395886" y="4880448"/>
                  <a:ext cx="54636" cy="5463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4636" h="54636">
                      <a:moveTo>
                        <a:pt x="-481" y="27043"/>
                      </a:moveTo>
                      <a:cubicBezTo>
                        <a:pt x="-481" y="11861"/>
                        <a:pt x="11827" y="-446"/>
                        <a:pt x="27009" y="-446"/>
                      </a:cubicBezTo>
                      <a:cubicBezTo>
                        <a:pt x="42191" y="-446"/>
                        <a:pt x="54499" y="11861"/>
                        <a:pt x="54499" y="27043"/>
                      </a:cubicBezTo>
                      <a:cubicBezTo>
                        <a:pt x="54499" y="42226"/>
                        <a:pt x="42191" y="54533"/>
                        <a:pt x="27009" y="54533"/>
                      </a:cubicBezTo>
                      <a:cubicBezTo>
                        <a:pt x="11827" y="54533"/>
                        <a:pt x="-481" y="42226"/>
                        <a:pt x="-481" y="27043"/>
                      </a:cubicBezTo>
                      <a:close/>
                    </a:path>
                  </a:pathLst>
                </a:custGeom>
                <a:solidFill>
                  <a:srgbClr val="2E778B"/>
                </a:solidFill>
                <a:ln w="7600" cap="flat">
                  <a:solidFill>
                    <a:srgbClr val="2E778B"/>
                  </a:solidFill>
                  <a:bevel/>
                </a:ln>
              </p:spPr>
            </p:sp>
          </p:grpSp>
        </p:grpSp>
        <p:grpSp>
          <p:nvGrpSpPr>
            <p:cNvPr id="207" name="Group 206"/>
            <p:cNvGrpSpPr/>
            <p:nvPr/>
          </p:nvGrpSpPr>
          <p:grpSpPr>
            <a:xfrm>
              <a:off x="5909108" y="1943460"/>
              <a:ext cx="1428709" cy="1473503"/>
              <a:chOff x="5909108" y="1943460"/>
              <a:chExt cx="1428709" cy="1473503"/>
            </a:xfrm>
          </p:grpSpPr>
          <p:sp>
            <p:nvSpPr>
              <p:cNvPr id="875" name="Freeform 874"/>
              <p:cNvSpPr/>
              <p:nvPr/>
            </p:nvSpPr>
            <p:spPr>
              <a:xfrm>
                <a:off x="6444968" y="1943460"/>
                <a:ext cx="892848" cy="203464"/>
              </a:xfrm>
              <a:custGeom>
                <a:avLst/>
                <a:gdLst/>
                <a:ahLst/>
                <a:cxnLst/>
                <a:rect l="l" t="t" r="r" b="b"/>
                <a:pathLst>
                  <a:path w="892848" h="203464">
                    <a:moveTo>
                      <a:pt x="0" y="0"/>
                    </a:moveTo>
                    <a:lnTo>
                      <a:pt x="892848" y="0"/>
                    </a:lnTo>
                    <a:lnTo>
                      <a:pt x="892848" y="203464"/>
                    </a:lnTo>
                    <a:lnTo>
                      <a:pt x="0" y="2034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9D53"/>
              </a:solidFill>
              <a:ln w="2500" cap="flat">
                <a:solidFill>
                  <a:srgbClr val="FB9D53"/>
                </a:solidFill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13">
                    <a:solidFill>
                      <a:srgbClr val="FFFFFF"/>
                    </a:solidFill>
                    <a:latin typeface="Arial"/>
                  </a:rPr>
                  <a:t>Your Text</a:t>
                </a:r>
              </a:p>
            </p:txBody>
          </p:sp>
          <p:grpSp>
            <p:nvGrpSpPr>
              <p:cNvPr id="880" name="Group 879"/>
              <p:cNvGrpSpPr/>
              <p:nvPr/>
            </p:nvGrpSpPr>
            <p:grpSpPr>
              <a:xfrm>
                <a:off x="5909355" y="2041455"/>
                <a:ext cx="464527" cy="1375630"/>
                <a:chOff x="5909355" y="2041455"/>
                <a:chExt cx="464527" cy="1375630"/>
              </a:xfrm>
            </p:grpSpPr>
            <p:sp>
              <p:nvSpPr>
                <p:cNvPr id="881" name="Freeform 880"/>
                <p:cNvSpPr/>
                <p:nvPr/>
              </p:nvSpPr>
              <p:spPr>
                <a:xfrm flipV="1">
                  <a:off x="5909589" y="3361882"/>
                  <a:ext cx="54636" cy="5463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4636" h="54636">
                      <a:moveTo>
                        <a:pt x="-481" y="27043"/>
                      </a:moveTo>
                      <a:cubicBezTo>
                        <a:pt x="-481" y="11861"/>
                        <a:pt x="11827" y="-446"/>
                        <a:pt x="27009" y="-446"/>
                      </a:cubicBezTo>
                      <a:cubicBezTo>
                        <a:pt x="42191" y="-446"/>
                        <a:pt x="54499" y="11861"/>
                        <a:pt x="54499" y="27043"/>
                      </a:cubicBezTo>
                      <a:cubicBezTo>
                        <a:pt x="54499" y="42226"/>
                        <a:pt x="42191" y="54533"/>
                        <a:pt x="27009" y="54533"/>
                      </a:cubicBezTo>
                      <a:cubicBezTo>
                        <a:pt x="11827" y="54533"/>
                        <a:pt x="-481" y="42226"/>
                        <a:pt x="-481" y="27043"/>
                      </a:cubicBezTo>
                      <a:close/>
                    </a:path>
                  </a:pathLst>
                </a:custGeom>
                <a:solidFill>
                  <a:srgbClr val="FB9D53"/>
                </a:solidFill>
                <a:ln w="7600" cap="flat">
                  <a:solidFill>
                    <a:srgbClr val="FB9D53"/>
                  </a:solidFill>
                  <a:bevel/>
                </a:ln>
              </p:spPr>
            </p:sp>
            <p:sp>
              <p:nvSpPr>
                <p:cNvPr id="882" name="Freeform 881"/>
                <p:cNvSpPr/>
                <p:nvPr/>
              </p:nvSpPr>
              <p:spPr>
                <a:xfrm flipV="1">
                  <a:off x="5943771" y="2041454"/>
                  <a:ext cx="430111" cy="134757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30111" h="1347571" fill="none">
                      <a:moveTo>
                        <a:pt x="0" y="0"/>
                      </a:moveTo>
                      <a:lnTo>
                        <a:pt x="179327" y="0"/>
                      </a:lnTo>
                      <a:lnTo>
                        <a:pt x="179327" y="1347571"/>
                      </a:lnTo>
                      <a:lnTo>
                        <a:pt x="430111" y="1347571"/>
                      </a:lnTo>
                    </a:path>
                  </a:pathLst>
                </a:custGeom>
                <a:solidFill>
                  <a:srgbClr val="FB9D53"/>
                </a:solidFill>
                <a:ln w="2500" cap="flat">
                  <a:solidFill>
                    <a:srgbClr val="FB9D53"/>
                  </a:solidFill>
                  <a:bevel/>
                </a:ln>
              </p:spPr>
            </p:sp>
          </p:grpSp>
        </p:grpSp>
        <p:grpSp>
          <p:nvGrpSpPr>
            <p:cNvPr id="208" name="Group 207"/>
            <p:cNvGrpSpPr/>
            <p:nvPr/>
          </p:nvGrpSpPr>
          <p:grpSpPr>
            <a:xfrm>
              <a:off x="1298802" y="1465272"/>
              <a:ext cx="3147327" cy="438145"/>
              <a:chOff x="1298802" y="1465272"/>
              <a:chExt cx="3147327" cy="438145"/>
            </a:xfrm>
          </p:grpSpPr>
          <p:grpSp>
            <p:nvGrpSpPr>
              <p:cNvPr id="866" name="Group 865"/>
              <p:cNvGrpSpPr/>
              <p:nvPr/>
            </p:nvGrpSpPr>
            <p:grpSpPr>
              <a:xfrm>
                <a:off x="2262702" y="1562740"/>
                <a:ext cx="2183510" cy="340953"/>
                <a:chOff x="2262702" y="1562740"/>
                <a:chExt cx="2183510" cy="340953"/>
              </a:xfrm>
            </p:grpSpPr>
            <p:sp>
              <p:nvSpPr>
                <p:cNvPr id="867" name="Freeform 866"/>
                <p:cNvSpPr/>
                <p:nvPr/>
              </p:nvSpPr>
              <p:spPr>
                <a:xfrm>
                  <a:off x="2262702" y="1562740"/>
                  <a:ext cx="2156758" cy="30639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156758" h="306394" fill="none">
                      <a:moveTo>
                        <a:pt x="0" y="0"/>
                      </a:moveTo>
                      <a:lnTo>
                        <a:pt x="2156758" y="0"/>
                      </a:lnTo>
                      <a:lnTo>
                        <a:pt x="2156758" y="306394"/>
                      </a:lnTo>
                    </a:path>
                  </a:pathLst>
                </a:custGeom>
                <a:solidFill>
                  <a:srgbClr val="33B2C3"/>
                </a:solidFill>
                <a:ln w="2500" cap="flat">
                  <a:solidFill>
                    <a:srgbClr val="33B2C3"/>
                  </a:solidFill>
                  <a:bevel/>
                </a:ln>
              </p:spPr>
            </p:sp>
            <p:sp>
              <p:nvSpPr>
                <p:cNvPr id="868" name="Freeform 867"/>
                <p:cNvSpPr/>
                <p:nvPr/>
              </p:nvSpPr>
              <p:spPr>
                <a:xfrm>
                  <a:off x="4391633" y="1848884"/>
                  <a:ext cx="54636" cy="5463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4636" h="54636">
                      <a:moveTo>
                        <a:pt x="-481" y="27043"/>
                      </a:moveTo>
                      <a:cubicBezTo>
                        <a:pt x="-481" y="11861"/>
                        <a:pt x="11827" y="-446"/>
                        <a:pt x="27009" y="-446"/>
                      </a:cubicBezTo>
                      <a:cubicBezTo>
                        <a:pt x="42191" y="-446"/>
                        <a:pt x="54499" y="11861"/>
                        <a:pt x="54499" y="27043"/>
                      </a:cubicBezTo>
                      <a:cubicBezTo>
                        <a:pt x="54499" y="42226"/>
                        <a:pt x="42191" y="54533"/>
                        <a:pt x="27009" y="54533"/>
                      </a:cubicBezTo>
                      <a:cubicBezTo>
                        <a:pt x="11827" y="54533"/>
                        <a:pt x="-481" y="42226"/>
                        <a:pt x="-481" y="27043"/>
                      </a:cubicBezTo>
                      <a:close/>
                    </a:path>
                  </a:pathLst>
                </a:custGeom>
                <a:solidFill>
                  <a:srgbClr val="33B2C3"/>
                </a:solidFill>
                <a:ln w="7600" cap="flat">
                  <a:solidFill>
                    <a:srgbClr val="33B2C3"/>
                  </a:solidFill>
                  <a:bevel/>
                </a:ln>
              </p:spPr>
            </p:sp>
          </p:grpSp>
          <p:sp>
            <p:nvSpPr>
              <p:cNvPr id="871" name="Freeform 870"/>
              <p:cNvSpPr/>
              <p:nvPr/>
            </p:nvSpPr>
            <p:spPr>
              <a:xfrm>
                <a:off x="1298802" y="1465272"/>
                <a:ext cx="892848" cy="203464"/>
              </a:xfrm>
              <a:custGeom>
                <a:avLst/>
                <a:gdLst/>
                <a:ahLst/>
                <a:cxnLst/>
                <a:rect l="l" t="t" r="r" b="b"/>
                <a:pathLst>
                  <a:path w="892848" h="203464">
                    <a:moveTo>
                      <a:pt x="0" y="0"/>
                    </a:moveTo>
                    <a:lnTo>
                      <a:pt x="892848" y="0"/>
                    </a:lnTo>
                    <a:lnTo>
                      <a:pt x="892848" y="203464"/>
                    </a:lnTo>
                    <a:lnTo>
                      <a:pt x="0" y="2034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B2C3"/>
              </a:solidFill>
              <a:ln w="2500" cap="flat">
                <a:solidFill>
                  <a:srgbClr val="33B2C3"/>
                </a:solidFill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13">
                    <a:solidFill>
                      <a:srgbClr val="FFFFFF"/>
                    </a:solidFill>
                    <a:latin typeface="Arial"/>
                  </a:rPr>
                  <a:t>Your Text</a:t>
                </a:r>
              </a:p>
            </p:txBody>
          </p:sp>
        </p:grpSp>
        <p:grpSp>
          <p:nvGrpSpPr>
            <p:cNvPr id="209" name="Group 208"/>
            <p:cNvGrpSpPr/>
            <p:nvPr/>
          </p:nvGrpSpPr>
          <p:grpSpPr>
            <a:xfrm>
              <a:off x="1838810" y="3038543"/>
              <a:ext cx="1340412" cy="1770055"/>
              <a:chOff x="1838810" y="3038543"/>
              <a:chExt cx="1340412" cy="1770055"/>
            </a:xfrm>
          </p:grpSpPr>
          <p:sp>
            <p:nvSpPr>
              <p:cNvPr id="869" name="Freeform 868"/>
              <p:cNvSpPr/>
              <p:nvPr/>
            </p:nvSpPr>
            <p:spPr>
              <a:xfrm>
                <a:off x="2262708" y="4605133"/>
                <a:ext cx="892848" cy="203464"/>
              </a:xfrm>
              <a:custGeom>
                <a:avLst/>
                <a:gdLst/>
                <a:ahLst/>
                <a:cxnLst/>
                <a:rect l="l" t="t" r="r" b="b"/>
                <a:pathLst>
                  <a:path w="892848" h="203464">
                    <a:moveTo>
                      <a:pt x="0" y="0"/>
                    </a:moveTo>
                    <a:lnTo>
                      <a:pt x="892848" y="0"/>
                    </a:lnTo>
                    <a:lnTo>
                      <a:pt x="892848" y="203464"/>
                    </a:lnTo>
                    <a:lnTo>
                      <a:pt x="0" y="2034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5C57"/>
              </a:solidFill>
              <a:ln w="7600" cap="flat">
                <a:solidFill>
                  <a:srgbClr val="FC5C57"/>
                </a:solidFill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13">
                    <a:solidFill>
                      <a:srgbClr val="FFFFFF"/>
                    </a:solidFill>
                    <a:latin typeface="Arial"/>
                  </a:rPr>
                  <a:t>Your Text</a:t>
                </a:r>
              </a:p>
            </p:txBody>
          </p:sp>
          <p:grpSp>
            <p:nvGrpSpPr>
              <p:cNvPr id="883" name="Group 882"/>
              <p:cNvGrpSpPr/>
              <p:nvPr/>
            </p:nvGrpSpPr>
            <p:grpSpPr>
              <a:xfrm>
                <a:off x="1839023" y="3359586"/>
                <a:ext cx="1089285" cy="1346013"/>
                <a:chOff x="1839023" y="3359586"/>
                <a:chExt cx="1089285" cy="1346013"/>
              </a:xfrm>
            </p:grpSpPr>
            <p:sp>
              <p:nvSpPr>
                <p:cNvPr id="884" name="Freeform 883"/>
                <p:cNvSpPr/>
                <p:nvPr/>
              </p:nvSpPr>
              <p:spPr>
                <a:xfrm flipH="1">
                  <a:off x="2873106" y="3359618"/>
                  <a:ext cx="54636" cy="5463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4636" h="54636">
                      <a:moveTo>
                        <a:pt x="-481" y="27043"/>
                      </a:moveTo>
                      <a:cubicBezTo>
                        <a:pt x="-481" y="11861"/>
                        <a:pt x="11827" y="-446"/>
                        <a:pt x="27009" y="-446"/>
                      </a:cubicBezTo>
                      <a:cubicBezTo>
                        <a:pt x="42191" y="-446"/>
                        <a:pt x="54499" y="11861"/>
                        <a:pt x="54499" y="27043"/>
                      </a:cubicBezTo>
                      <a:cubicBezTo>
                        <a:pt x="54499" y="42226"/>
                        <a:pt x="42191" y="54533"/>
                        <a:pt x="27009" y="54533"/>
                      </a:cubicBezTo>
                      <a:cubicBezTo>
                        <a:pt x="11827" y="54533"/>
                        <a:pt x="-481" y="42226"/>
                        <a:pt x="-481" y="27043"/>
                      </a:cubicBezTo>
                      <a:close/>
                    </a:path>
                  </a:pathLst>
                </a:custGeom>
                <a:solidFill>
                  <a:srgbClr val="FC5C57"/>
                </a:solidFill>
                <a:ln w="7600" cap="flat">
                  <a:solidFill>
                    <a:srgbClr val="FC5C57"/>
                  </a:solidFill>
                  <a:bevel/>
                </a:ln>
              </p:spPr>
            </p:sp>
            <p:sp>
              <p:nvSpPr>
                <p:cNvPr id="885" name="Freeform 884"/>
                <p:cNvSpPr/>
                <p:nvPr/>
              </p:nvSpPr>
              <p:spPr>
                <a:xfrm flipH="1">
                  <a:off x="1838814" y="3387110"/>
                  <a:ext cx="1060147" cy="131848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60147" h="1318486" fill="none">
                      <a:moveTo>
                        <a:pt x="0" y="0"/>
                      </a:moveTo>
                      <a:lnTo>
                        <a:pt x="1060147" y="0"/>
                      </a:lnTo>
                      <a:lnTo>
                        <a:pt x="1060147" y="1318486"/>
                      </a:lnTo>
                      <a:cubicBezTo>
                        <a:pt x="1060147" y="1318486"/>
                        <a:pt x="709620" y="1318486"/>
                        <a:pt x="705771" y="1318486"/>
                      </a:cubicBezTo>
                    </a:path>
                  </a:pathLst>
                </a:custGeom>
                <a:solidFill>
                  <a:srgbClr val="33B2C3"/>
                </a:solidFill>
                <a:ln w="2500" cap="flat">
                  <a:solidFill>
                    <a:srgbClr val="FC5C57"/>
                  </a:solidFill>
                  <a:bevel/>
                </a:ln>
              </p:spPr>
            </p:sp>
          </p:grp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AD17856E-9D3F-2DC3-811E-2CB5AA847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Group213"/>
          <p:cNvGrpSpPr/>
          <p:nvPr/>
        </p:nvGrpSpPr>
        <p:grpSpPr>
          <a:xfrm>
            <a:off x="1932530" y="477505"/>
            <a:ext cx="8326940" cy="4868243"/>
            <a:chOff x="408530" y="477504"/>
            <a:chExt cx="8326940" cy="4868243"/>
          </a:xfrm>
        </p:grpSpPr>
        <p:sp>
          <p:nvSpPr>
            <p:cNvPr id="886" name="Freeform 885"/>
            <p:cNvSpPr/>
            <p:nvPr/>
          </p:nvSpPr>
          <p:spPr>
            <a:xfrm>
              <a:off x="1097873" y="3379761"/>
              <a:ext cx="1541242" cy="673634"/>
            </a:xfrm>
            <a:custGeom>
              <a:avLst/>
              <a:gdLst/>
              <a:ahLst/>
              <a:cxnLst/>
              <a:rect l="0" t="0" r="0" b="0"/>
              <a:pathLst>
                <a:path w="1541242" h="673634">
                  <a:moveTo>
                    <a:pt x="-18500" y="564637"/>
                  </a:moveTo>
                  <a:cubicBezTo>
                    <a:pt x="-18500" y="564637"/>
                    <a:pt x="330888" y="841594"/>
                    <a:pt x="811505" y="729747"/>
                  </a:cubicBezTo>
                  <a:cubicBezTo>
                    <a:pt x="811505" y="729747"/>
                    <a:pt x="1342715" y="621354"/>
                    <a:pt x="1522994" y="82298"/>
                  </a:cubicBezTo>
                  <a:cubicBezTo>
                    <a:pt x="1522994" y="82298"/>
                    <a:pt x="1274353" y="421615"/>
                    <a:pt x="876827" y="168726"/>
                  </a:cubicBezTo>
                  <a:cubicBezTo>
                    <a:pt x="876827" y="168726"/>
                    <a:pt x="861012" y="478513"/>
                    <a:pt x="537597" y="624003"/>
                  </a:cubicBezTo>
                  <a:cubicBezTo>
                    <a:pt x="537597" y="624003"/>
                    <a:pt x="300667" y="743550"/>
                    <a:pt x="-18500" y="564637"/>
                  </a:cubicBezTo>
                  <a:close/>
                </a:path>
              </a:pathLst>
            </a:custGeom>
            <a:solidFill>
              <a:srgbClr val="FC5C57"/>
            </a:solidFill>
            <a:ln w="7600" cap="flat">
              <a:noFill/>
              <a:bevel/>
            </a:ln>
          </p:spPr>
        </p:sp>
        <p:sp>
          <p:nvSpPr>
            <p:cNvPr id="887" name="Freeform 886"/>
            <p:cNvSpPr/>
            <p:nvPr/>
          </p:nvSpPr>
          <p:spPr>
            <a:xfrm>
              <a:off x="2883728" y="3370287"/>
              <a:ext cx="1530344" cy="696079"/>
            </a:xfrm>
            <a:custGeom>
              <a:avLst/>
              <a:gdLst/>
              <a:ahLst/>
              <a:cxnLst/>
              <a:rect l="0" t="0" r="0" b="0"/>
              <a:pathLst>
                <a:path w="1530344" h="696079">
                  <a:moveTo>
                    <a:pt x="1537488" y="627564"/>
                  </a:moveTo>
                  <a:cubicBezTo>
                    <a:pt x="1537488" y="627564"/>
                    <a:pt x="1417628" y="198130"/>
                    <a:pt x="963049" y="6120"/>
                  </a:cubicBezTo>
                  <a:cubicBezTo>
                    <a:pt x="963049" y="6120"/>
                    <a:pt x="469583" y="-218427"/>
                    <a:pt x="6885" y="111713"/>
                  </a:cubicBezTo>
                  <a:cubicBezTo>
                    <a:pt x="6885" y="111713"/>
                    <a:pt x="407485" y="-16652"/>
                    <a:pt x="580448" y="421600"/>
                  </a:cubicBezTo>
                  <a:cubicBezTo>
                    <a:pt x="580448" y="421600"/>
                    <a:pt x="775337" y="180276"/>
                    <a:pt x="1122497" y="252670"/>
                  </a:cubicBezTo>
                  <a:cubicBezTo>
                    <a:pt x="1122497" y="252670"/>
                    <a:pt x="1384446" y="295217"/>
                    <a:pt x="1537488" y="627564"/>
                  </a:cubicBezTo>
                  <a:close/>
                </a:path>
              </a:pathLst>
            </a:custGeom>
            <a:solidFill>
              <a:srgbClr val="CDCECE"/>
            </a:solidFill>
            <a:ln w="7600" cap="flat">
              <a:noFill/>
              <a:bevel/>
            </a:ln>
          </p:spPr>
        </p:sp>
        <p:sp>
          <p:nvSpPr>
            <p:cNvPr id="888" name="Freeform 887"/>
            <p:cNvSpPr/>
            <p:nvPr/>
          </p:nvSpPr>
          <p:spPr>
            <a:xfrm>
              <a:off x="2801692" y="2020545"/>
              <a:ext cx="1009006" cy="1296286"/>
            </a:xfrm>
            <a:custGeom>
              <a:avLst/>
              <a:gdLst/>
              <a:ahLst/>
              <a:cxnLst/>
              <a:rect l="0" t="0" r="0" b="0"/>
              <a:pathLst>
                <a:path w="1009006" h="1296286">
                  <a:moveTo>
                    <a:pt x="1009006" y="0"/>
                  </a:moveTo>
                  <a:cubicBezTo>
                    <a:pt x="1009006" y="0"/>
                    <a:pt x="563553" y="-18703"/>
                    <a:pt x="240469" y="354291"/>
                  </a:cubicBezTo>
                  <a:cubicBezTo>
                    <a:pt x="240469" y="354291"/>
                    <a:pt x="-125579" y="754219"/>
                    <a:pt x="45422" y="1296286"/>
                  </a:cubicBezTo>
                  <a:cubicBezTo>
                    <a:pt x="45422" y="1296286"/>
                    <a:pt x="47132" y="875626"/>
                    <a:pt x="517383" y="846556"/>
                  </a:cubicBezTo>
                  <a:cubicBezTo>
                    <a:pt x="517383" y="846556"/>
                    <a:pt x="348093" y="586639"/>
                    <a:pt x="524223" y="278837"/>
                  </a:cubicBezTo>
                  <a:cubicBezTo>
                    <a:pt x="524223" y="278837"/>
                    <a:pt x="645634" y="42857"/>
                    <a:pt x="1009006" y="0"/>
                  </a:cubicBezTo>
                  <a:close/>
                </a:path>
              </a:pathLst>
            </a:custGeom>
            <a:solidFill>
              <a:srgbClr val="FB9D53"/>
            </a:solidFill>
            <a:ln w="7600" cap="flat">
              <a:noFill/>
              <a:bevel/>
            </a:ln>
          </p:spPr>
        </p:sp>
        <p:sp>
          <p:nvSpPr>
            <p:cNvPr id="889" name="Freeform 888"/>
            <p:cNvSpPr/>
            <p:nvPr/>
          </p:nvSpPr>
          <p:spPr>
            <a:xfrm>
              <a:off x="2503608" y="3563893"/>
              <a:ext cx="515886" cy="1615312"/>
            </a:xfrm>
            <a:custGeom>
              <a:avLst/>
              <a:gdLst/>
              <a:ahLst/>
              <a:cxnLst/>
              <a:rect l="0" t="0" r="0" b="0"/>
              <a:pathLst>
                <a:path w="515886" h="1615312">
                  <a:moveTo>
                    <a:pt x="230760" y="1628558"/>
                  </a:moveTo>
                  <a:cubicBezTo>
                    <a:pt x="230760" y="1628558"/>
                    <a:pt x="602138" y="1381855"/>
                    <a:pt x="644276" y="890188"/>
                  </a:cubicBezTo>
                  <a:cubicBezTo>
                    <a:pt x="644276" y="890188"/>
                    <a:pt x="705341" y="351485"/>
                    <a:pt x="248379" y="13452"/>
                  </a:cubicBezTo>
                  <a:cubicBezTo>
                    <a:pt x="248379" y="13452"/>
                    <a:pt x="494253" y="354779"/>
                    <a:pt x="130899" y="654704"/>
                  </a:cubicBezTo>
                  <a:cubicBezTo>
                    <a:pt x="130899" y="654704"/>
                    <a:pt x="420636" y="765480"/>
                    <a:pt x="459065" y="1118021"/>
                  </a:cubicBezTo>
                  <a:cubicBezTo>
                    <a:pt x="459065" y="1118021"/>
                    <a:pt x="499547" y="1380297"/>
                    <a:pt x="230760" y="1628558"/>
                  </a:cubicBezTo>
                  <a:close/>
                </a:path>
              </a:pathLst>
            </a:custGeom>
            <a:solidFill>
              <a:srgbClr val="2F7A8E"/>
            </a:solidFill>
            <a:ln w="7600" cap="flat">
              <a:noFill/>
              <a:bevel/>
            </a:ln>
          </p:spPr>
        </p:sp>
        <p:sp>
          <p:nvSpPr>
            <p:cNvPr id="890" name="Freeform 889"/>
            <p:cNvSpPr/>
            <p:nvPr/>
          </p:nvSpPr>
          <p:spPr>
            <a:xfrm>
              <a:off x="1735193" y="2012943"/>
              <a:ext cx="982072" cy="1316814"/>
            </a:xfrm>
            <a:custGeom>
              <a:avLst/>
              <a:gdLst/>
              <a:ahLst/>
              <a:cxnLst/>
              <a:rect l="0" t="0" r="0" b="0"/>
              <a:pathLst>
                <a:path w="982072" h="1316814">
                  <a:moveTo>
                    <a:pt x="30515" y="-21697"/>
                  </a:moveTo>
                  <a:cubicBezTo>
                    <a:pt x="30515" y="-21697"/>
                    <a:pt x="-124926" y="396180"/>
                    <a:pt x="129974" y="818718"/>
                  </a:cubicBezTo>
                  <a:cubicBezTo>
                    <a:pt x="129974" y="818718"/>
                    <a:pt x="397213" y="1290434"/>
                    <a:pt x="965595" y="1295314"/>
                  </a:cubicBezTo>
                  <a:cubicBezTo>
                    <a:pt x="965595" y="1295314"/>
                    <a:pt x="566051" y="1163689"/>
                    <a:pt x="683718" y="707473"/>
                  </a:cubicBezTo>
                  <a:cubicBezTo>
                    <a:pt x="683718" y="707473"/>
                    <a:pt x="384207" y="788158"/>
                    <a:pt x="145898" y="525531"/>
                  </a:cubicBezTo>
                  <a:cubicBezTo>
                    <a:pt x="145898" y="525531"/>
                    <a:pt x="-41014" y="337140"/>
                    <a:pt x="30515" y="-21697"/>
                  </a:cubicBezTo>
                  <a:close/>
                </a:path>
              </a:pathLst>
            </a:custGeom>
            <a:solidFill>
              <a:srgbClr val="33B2C3"/>
            </a:solidFill>
            <a:ln w="7600" cap="flat">
              <a:noFill/>
              <a:bevel/>
            </a:ln>
          </p:spPr>
        </p:sp>
        <p:sp>
          <p:nvSpPr>
            <p:cNvPr id="891" name="Freeform 890"/>
            <p:cNvSpPr/>
            <p:nvPr/>
          </p:nvSpPr>
          <p:spPr>
            <a:xfrm>
              <a:off x="3263677" y="3558903"/>
              <a:ext cx="1230235" cy="1230235"/>
            </a:xfrm>
            <a:custGeom>
              <a:avLst/>
              <a:gdLst/>
              <a:ahLst/>
              <a:cxnLst/>
              <a:rect l="0" t="0" r="0" b="0"/>
              <a:pathLst>
                <a:path w="1230235" h="1230235">
                  <a:moveTo>
                    <a:pt x="425074" y="30222"/>
                  </a:moveTo>
                  <a:cubicBezTo>
                    <a:pt x="748101" y="-74736"/>
                    <a:pt x="1095054" y="102046"/>
                    <a:pt x="1200010" y="425076"/>
                  </a:cubicBezTo>
                  <a:cubicBezTo>
                    <a:pt x="1304973" y="748104"/>
                    <a:pt x="1128190" y="1095054"/>
                    <a:pt x="805167" y="1200017"/>
                  </a:cubicBezTo>
                  <a:cubicBezTo>
                    <a:pt x="482135" y="1304973"/>
                    <a:pt x="135183" y="1128190"/>
                    <a:pt x="30225" y="805159"/>
                  </a:cubicBezTo>
                  <a:cubicBezTo>
                    <a:pt x="-74733" y="482133"/>
                    <a:pt x="102047" y="135180"/>
                    <a:pt x="425074" y="30222"/>
                  </a:cubicBezTo>
                  <a:close/>
                </a:path>
              </a:pathLst>
            </a:custGeom>
            <a:solidFill>
              <a:srgbClr val="CDCECE"/>
            </a:solidFill>
            <a:ln w="7600" cap="flat">
              <a:noFill/>
              <a:bevel/>
            </a:ln>
          </p:spPr>
        </p:sp>
        <p:sp>
          <p:nvSpPr>
            <p:cNvPr id="892" name="Freeform 891"/>
            <p:cNvSpPr/>
            <p:nvPr/>
          </p:nvSpPr>
          <p:spPr>
            <a:xfrm>
              <a:off x="3195714" y="1975948"/>
              <a:ext cx="1229984" cy="1229984"/>
            </a:xfrm>
            <a:custGeom>
              <a:avLst/>
              <a:gdLst/>
              <a:ahLst/>
              <a:cxnLst/>
              <a:rect l="0" t="0" r="0" b="0"/>
              <a:pathLst>
                <a:path w="1229984" h="1229984">
                  <a:moveTo>
                    <a:pt x="0" y="614994"/>
                  </a:moveTo>
                  <a:cubicBezTo>
                    <a:pt x="0" y="275342"/>
                    <a:pt x="275342" y="0"/>
                    <a:pt x="614994" y="0"/>
                  </a:cubicBezTo>
                  <a:cubicBezTo>
                    <a:pt x="954644" y="0"/>
                    <a:pt x="1229984" y="275342"/>
                    <a:pt x="1229984" y="614994"/>
                  </a:cubicBezTo>
                  <a:cubicBezTo>
                    <a:pt x="1229984" y="954644"/>
                    <a:pt x="954644" y="1229984"/>
                    <a:pt x="614994" y="1229984"/>
                  </a:cubicBezTo>
                  <a:cubicBezTo>
                    <a:pt x="275342" y="1229984"/>
                    <a:pt x="0" y="954644"/>
                    <a:pt x="0" y="614994"/>
                  </a:cubicBezTo>
                  <a:close/>
                </a:path>
              </a:pathLst>
            </a:custGeom>
            <a:solidFill>
              <a:srgbClr val="FB9D53"/>
            </a:solidFill>
            <a:ln w="7600" cap="flat">
              <a:noFill/>
              <a:bevel/>
            </a:ln>
          </p:spPr>
        </p:sp>
        <p:sp>
          <p:nvSpPr>
            <p:cNvPr id="893" name="Freeform 892"/>
            <p:cNvSpPr/>
            <p:nvPr/>
          </p:nvSpPr>
          <p:spPr>
            <a:xfrm>
              <a:off x="1784247" y="4116151"/>
              <a:ext cx="1229596" cy="1229596"/>
            </a:xfrm>
            <a:custGeom>
              <a:avLst/>
              <a:gdLst/>
              <a:ahLst/>
              <a:cxnLst/>
              <a:rect l="0" t="0" r="0" b="0"/>
              <a:pathLst>
                <a:path w="1229596" h="1229596">
                  <a:moveTo>
                    <a:pt x="1112344" y="253312"/>
                  </a:moveTo>
                  <a:cubicBezTo>
                    <a:pt x="1311980" y="528097"/>
                    <a:pt x="1251066" y="912699"/>
                    <a:pt x="976281" y="1112344"/>
                  </a:cubicBezTo>
                  <a:cubicBezTo>
                    <a:pt x="701498" y="1311980"/>
                    <a:pt x="316898" y="1251066"/>
                    <a:pt x="117256" y="976288"/>
                  </a:cubicBezTo>
                  <a:cubicBezTo>
                    <a:pt x="-82387" y="701502"/>
                    <a:pt x="-21471" y="316901"/>
                    <a:pt x="253315" y="117258"/>
                  </a:cubicBezTo>
                  <a:cubicBezTo>
                    <a:pt x="528099" y="-82386"/>
                    <a:pt x="912699" y="-21472"/>
                    <a:pt x="1112344" y="253312"/>
                  </a:cubicBezTo>
                  <a:close/>
                </a:path>
              </a:pathLst>
            </a:custGeom>
            <a:solidFill>
              <a:srgbClr val="2F7A8E"/>
            </a:solidFill>
            <a:ln w="7600" cap="flat">
              <a:noFill/>
              <a:bevel/>
            </a:ln>
          </p:spPr>
        </p:sp>
        <p:sp>
          <p:nvSpPr>
            <p:cNvPr id="894" name="Freeform 893"/>
            <p:cNvSpPr/>
            <p:nvPr/>
          </p:nvSpPr>
          <p:spPr>
            <a:xfrm>
              <a:off x="799728" y="2868079"/>
              <a:ext cx="1229596" cy="1229596"/>
            </a:xfrm>
            <a:custGeom>
              <a:avLst/>
              <a:gdLst/>
              <a:ahLst/>
              <a:cxnLst/>
              <a:rect l="0" t="0" r="0" b="0"/>
              <a:pathLst>
                <a:path w="1229596" h="1229596">
                  <a:moveTo>
                    <a:pt x="1112344" y="976288"/>
                  </a:moveTo>
                  <a:cubicBezTo>
                    <a:pt x="912699" y="1251066"/>
                    <a:pt x="528099" y="1311980"/>
                    <a:pt x="253315" y="1112344"/>
                  </a:cubicBezTo>
                  <a:cubicBezTo>
                    <a:pt x="-21471" y="912699"/>
                    <a:pt x="-82387" y="528097"/>
                    <a:pt x="117256" y="253312"/>
                  </a:cubicBezTo>
                  <a:cubicBezTo>
                    <a:pt x="316898" y="-21472"/>
                    <a:pt x="701498" y="-82386"/>
                    <a:pt x="976281" y="117258"/>
                  </a:cubicBezTo>
                  <a:cubicBezTo>
                    <a:pt x="1251066" y="316901"/>
                    <a:pt x="1311980" y="701502"/>
                    <a:pt x="1112344" y="976288"/>
                  </a:cubicBezTo>
                  <a:close/>
                </a:path>
              </a:pathLst>
            </a:custGeom>
            <a:solidFill>
              <a:srgbClr val="FC5C57"/>
            </a:solidFill>
            <a:ln w="7600" cap="flat">
              <a:noFill/>
              <a:bevel/>
            </a:ln>
          </p:spPr>
        </p:sp>
        <p:sp>
          <p:nvSpPr>
            <p:cNvPr id="895" name="Freeform 894"/>
            <p:cNvSpPr/>
            <p:nvPr/>
          </p:nvSpPr>
          <p:spPr>
            <a:xfrm>
              <a:off x="1693153" y="1552503"/>
              <a:ext cx="1230235" cy="1230235"/>
            </a:xfrm>
            <a:custGeom>
              <a:avLst/>
              <a:gdLst/>
              <a:ahLst/>
              <a:cxnLst/>
              <a:rect l="0" t="0" r="0" b="0"/>
              <a:pathLst>
                <a:path w="1230235" h="1230235">
                  <a:moveTo>
                    <a:pt x="425074" y="1200017"/>
                  </a:moveTo>
                  <a:cubicBezTo>
                    <a:pt x="102047" y="1095054"/>
                    <a:pt x="-74733" y="748104"/>
                    <a:pt x="30225" y="425076"/>
                  </a:cubicBezTo>
                  <a:cubicBezTo>
                    <a:pt x="135183" y="102047"/>
                    <a:pt x="482135" y="-74736"/>
                    <a:pt x="805167" y="30222"/>
                  </a:cubicBezTo>
                  <a:cubicBezTo>
                    <a:pt x="1128190" y="135180"/>
                    <a:pt x="1304973" y="482134"/>
                    <a:pt x="1200010" y="805159"/>
                  </a:cubicBezTo>
                  <a:cubicBezTo>
                    <a:pt x="1095054" y="1128190"/>
                    <a:pt x="748101" y="1304973"/>
                    <a:pt x="425074" y="1200017"/>
                  </a:cubicBezTo>
                  <a:close/>
                </a:path>
              </a:pathLst>
            </a:custGeom>
            <a:solidFill>
              <a:srgbClr val="33B2C3"/>
            </a:solidFill>
            <a:ln w="7600" cap="flat">
              <a:noFill/>
              <a:bevel/>
            </a:ln>
          </p:spPr>
        </p:sp>
        <p:sp>
          <p:nvSpPr>
            <p:cNvPr id="896" name="Freeform 895"/>
            <p:cNvSpPr/>
            <p:nvPr/>
          </p:nvSpPr>
          <p:spPr>
            <a:xfrm>
              <a:off x="3311716" y="3607071"/>
              <a:ext cx="1134057" cy="1134057"/>
            </a:xfrm>
            <a:custGeom>
              <a:avLst/>
              <a:gdLst/>
              <a:ahLst/>
              <a:cxnLst/>
              <a:rect l="0" t="0" r="0" b="0"/>
              <a:pathLst>
                <a:path w="1134057" h="1134057">
                  <a:moveTo>
                    <a:pt x="391855" y="27903"/>
                  </a:moveTo>
                  <a:cubicBezTo>
                    <a:pt x="689605" y="-68841"/>
                    <a:pt x="1009409" y="94105"/>
                    <a:pt x="1106150" y="391855"/>
                  </a:cubicBezTo>
                  <a:cubicBezTo>
                    <a:pt x="1202890" y="689605"/>
                    <a:pt x="1039946" y="1009409"/>
                    <a:pt x="742199" y="1106150"/>
                  </a:cubicBezTo>
                  <a:cubicBezTo>
                    <a:pt x="444450" y="1202890"/>
                    <a:pt x="124648" y="1039946"/>
                    <a:pt x="27903" y="742199"/>
                  </a:cubicBezTo>
                  <a:cubicBezTo>
                    <a:pt x="-68841" y="444450"/>
                    <a:pt x="94106" y="124648"/>
                    <a:pt x="391855" y="27903"/>
                  </a:cubicBezTo>
                  <a:close/>
                </a:path>
              </a:pathLst>
            </a:custGeom>
            <a:solidFill>
              <a:srgbClr val="FDFDFD"/>
            </a:solidFill>
            <a:ln w="7600" cap="flat">
              <a:noFill/>
              <a:bevel/>
            </a:ln>
          </p:spPr>
        </p:sp>
        <p:sp>
          <p:nvSpPr>
            <p:cNvPr id="897" name="Freeform 896"/>
            <p:cNvSpPr/>
            <p:nvPr/>
          </p:nvSpPr>
          <p:spPr>
            <a:xfrm>
              <a:off x="3243842" y="2024076"/>
              <a:ext cx="1133730" cy="1133730"/>
            </a:xfrm>
            <a:custGeom>
              <a:avLst/>
              <a:gdLst/>
              <a:ahLst/>
              <a:cxnLst/>
              <a:rect l="0" t="0" r="0" b="0"/>
              <a:pathLst>
                <a:path w="1133730" h="1133730">
                  <a:moveTo>
                    <a:pt x="0" y="566866"/>
                  </a:moveTo>
                  <a:cubicBezTo>
                    <a:pt x="0" y="253794"/>
                    <a:pt x="253794" y="0"/>
                    <a:pt x="566866" y="0"/>
                  </a:cubicBezTo>
                  <a:cubicBezTo>
                    <a:pt x="879936" y="0"/>
                    <a:pt x="1133730" y="253794"/>
                    <a:pt x="1133730" y="566866"/>
                  </a:cubicBezTo>
                  <a:cubicBezTo>
                    <a:pt x="1133730" y="879936"/>
                    <a:pt x="879936" y="1133730"/>
                    <a:pt x="566866" y="1133730"/>
                  </a:cubicBezTo>
                  <a:cubicBezTo>
                    <a:pt x="253794" y="1133730"/>
                    <a:pt x="0" y="879936"/>
                    <a:pt x="0" y="566866"/>
                  </a:cubicBezTo>
                  <a:close/>
                </a:path>
              </a:pathLst>
            </a:custGeom>
            <a:solidFill>
              <a:srgbClr val="FDFDFD"/>
            </a:solidFill>
            <a:ln w="7600" cap="flat">
              <a:noFill/>
              <a:bevel/>
            </a:ln>
          </p:spPr>
        </p:sp>
        <p:sp>
          <p:nvSpPr>
            <p:cNvPr id="898" name="Freeform 897"/>
            <p:cNvSpPr/>
            <p:nvPr/>
          </p:nvSpPr>
          <p:spPr>
            <a:xfrm>
              <a:off x="1832395" y="4164322"/>
              <a:ext cx="1133411" cy="1133411"/>
            </a:xfrm>
            <a:custGeom>
              <a:avLst/>
              <a:gdLst/>
              <a:ahLst/>
              <a:cxnLst/>
              <a:rect l="0" t="0" r="0" b="0"/>
              <a:pathLst>
                <a:path w="1133411" h="1133411">
                  <a:moveTo>
                    <a:pt x="1025308" y="233508"/>
                  </a:moveTo>
                  <a:cubicBezTo>
                    <a:pt x="1209320" y="486788"/>
                    <a:pt x="1153171" y="841290"/>
                    <a:pt x="899901" y="1025308"/>
                  </a:cubicBezTo>
                  <a:cubicBezTo>
                    <a:pt x="646619" y="1209320"/>
                    <a:pt x="292117" y="1153171"/>
                    <a:pt x="108100" y="899901"/>
                  </a:cubicBezTo>
                  <a:cubicBezTo>
                    <a:pt x="-75918" y="646619"/>
                    <a:pt x="-19771" y="292117"/>
                    <a:pt x="233508" y="108100"/>
                  </a:cubicBezTo>
                  <a:cubicBezTo>
                    <a:pt x="486788" y="-75918"/>
                    <a:pt x="841290" y="-19771"/>
                    <a:pt x="1025308" y="233508"/>
                  </a:cubicBezTo>
                  <a:close/>
                </a:path>
              </a:pathLst>
            </a:custGeom>
            <a:solidFill>
              <a:srgbClr val="FDFDFD"/>
            </a:solidFill>
            <a:ln w="7600" cap="flat">
              <a:noFill/>
              <a:bevel/>
            </a:ln>
          </p:spPr>
        </p:sp>
        <p:sp>
          <p:nvSpPr>
            <p:cNvPr id="899" name="Freeform 898"/>
            <p:cNvSpPr/>
            <p:nvPr/>
          </p:nvSpPr>
          <p:spPr>
            <a:xfrm>
              <a:off x="848103" y="2916408"/>
              <a:ext cx="1133092" cy="1133092"/>
            </a:xfrm>
            <a:custGeom>
              <a:avLst/>
              <a:gdLst/>
              <a:ahLst/>
              <a:cxnLst/>
              <a:rect l="0" t="0" r="0" b="0"/>
              <a:pathLst>
                <a:path w="1133092" h="1133092">
                  <a:moveTo>
                    <a:pt x="1025149" y="899741"/>
                  </a:moveTo>
                  <a:cubicBezTo>
                    <a:pt x="841130" y="1153026"/>
                    <a:pt x="486630" y="1209168"/>
                    <a:pt x="233349" y="1025149"/>
                  </a:cubicBezTo>
                  <a:cubicBezTo>
                    <a:pt x="-19931" y="841130"/>
                    <a:pt x="-76079" y="486630"/>
                    <a:pt x="107940" y="233349"/>
                  </a:cubicBezTo>
                  <a:cubicBezTo>
                    <a:pt x="291959" y="-19931"/>
                    <a:pt x="646462" y="-76079"/>
                    <a:pt x="899741" y="107940"/>
                  </a:cubicBezTo>
                  <a:cubicBezTo>
                    <a:pt x="1153026" y="291959"/>
                    <a:pt x="1209168" y="646462"/>
                    <a:pt x="1025149" y="899741"/>
                  </a:cubicBezTo>
                  <a:close/>
                </a:path>
              </a:pathLst>
            </a:custGeom>
            <a:solidFill>
              <a:srgbClr val="FDFDFD"/>
            </a:solidFill>
            <a:ln w="7600" cap="flat">
              <a:noFill/>
              <a:bevel/>
            </a:ln>
          </p:spPr>
        </p:sp>
        <p:sp>
          <p:nvSpPr>
            <p:cNvPr id="900" name="Freeform 899"/>
            <p:cNvSpPr/>
            <p:nvPr/>
          </p:nvSpPr>
          <p:spPr>
            <a:xfrm>
              <a:off x="1741154" y="1600519"/>
              <a:ext cx="1134057" cy="1134057"/>
            </a:xfrm>
            <a:custGeom>
              <a:avLst/>
              <a:gdLst/>
              <a:ahLst/>
              <a:cxnLst/>
              <a:rect l="0" t="0" r="0" b="0"/>
              <a:pathLst>
                <a:path w="1134057" h="1134057">
                  <a:moveTo>
                    <a:pt x="391855" y="1106150"/>
                  </a:moveTo>
                  <a:cubicBezTo>
                    <a:pt x="94105" y="1009409"/>
                    <a:pt x="-68841" y="689605"/>
                    <a:pt x="27903" y="391855"/>
                  </a:cubicBezTo>
                  <a:cubicBezTo>
                    <a:pt x="124648" y="94105"/>
                    <a:pt x="444450" y="-68841"/>
                    <a:pt x="742199" y="27903"/>
                  </a:cubicBezTo>
                  <a:cubicBezTo>
                    <a:pt x="1039946" y="124648"/>
                    <a:pt x="1202890" y="444450"/>
                    <a:pt x="1106150" y="742199"/>
                  </a:cubicBezTo>
                  <a:cubicBezTo>
                    <a:pt x="1009409" y="1039946"/>
                    <a:pt x="689605" y="1202890"/>
                    <a:pt x="391855" y="1106150"/>
                  </a:cubicBezTo>
                  <a:close/>
                </a:path>
              </a:pathLst>
            </a:custGeom>
            <a:solidFill>
              <a:srgbClr val="FDFDFD"/>
            </a:solidFill>
            <a:ln w="7600" cap="flat">
              <a:noFill/>
              <a:bevel/>
            </a:ln>
          </p:spPr>
        </p:sp>
        <p:sp>
          <p:nvSpPr>
            <p:cNvPr id="214" name="Text 214"/>
            <p:cNvSpPr txBox="1"/>
            <p:nvPr/>
          </p:nvSpPr>
          <p:spPr>
            <a:xfrm>
              <a:off x="1779881" y="1861374"/>
              <a:ext cx="1056598" cy="65535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00">
                  <a:solidFill>
                    <a:srgbClr val="33B2C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Your text here!</a:t>
              </a:r>
            </a:p>
          </p:txBody>
        </p:sp>
        <p:sp>
          <p:nvSpPr>
            <p:cNvPr id="215" name="Text 215"/>
            <p:cNvSpPr txBox="1"/>
            <p:nvPr/>
          </p:nvSpPr>
          <p:spPr>
            <a:xfrm>
              <a:off x="886349" y="3176782"/>
              <a:ext cx="1056598" cy="65535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00">
                  <a:solidFill>
                    <a:srgbClr val="FC5C5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Your text here!</a:t>
              </a:r>
            </a:p>
          </p:txBody>
        </p:sp>
        <p:sp>
          <p:nvSpPr>
            <p:cNvPr id="216" name="Text 216"/>
            <p:cNvSpPr txBox="1"/>
            <p:nvPr/>
          </p:nvSpPr>
          <p:spPr>
            <a:xfrm>
              <a:off x="1870800" y="4446362"/>
              <a:ext cx="1056598" cy="65535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00">
                  <a:solidFill>
                    <a:srgbClr val="2F7A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Your text here!</a:t>
              </a:r>
            </a:p>
          </p:txBody>
        </p:sp>
        <p:sp>
          <p:nvSpPr>
            <p:cNvPr id="217" name="Text 217"/>
            <p:cNvSpPr txBox="1"/>
            <p:nvPr/>
          </p:nvSpPr>
          <p:spPr>
            <a:xfrm>
              <a:off x="3350444" y="3875146"/>
              <a:ext cx="1056598" cy="65535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00">
                  <a:solidFill>
                    <a:srgbClr val="CDCE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Your text here!</a:t>
              </a:r>
            </a:p>
          </p:txBody>
        </p:sp>
        <p:sp>
          <p:nvSpPr>
            <p:cNvPr id="218" name="Text 218"/>
            <p:cNvSpPr txBox="1"/>
            <p:nvPr/>
          </p:nvSpPr>
          <p:spPr>
            <a:xfrm>
              <a:off x="3282408" y="2291990"/>
              <a:ext cx="1056598" cy="65535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00">
                  <a:solidFill>
                    <a:srgbClr val="FB9D5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Your text here!</a:t>
              </a:r>
            </a:p>
          </p:txBody>
        </p:sp>
        <p:sp>
          <p:nvSpPr>
            <p:cNvPr id="906" name="Freeform 905"/>
            <p:cNvSpPr/>
            <p:nvPr/>
          </p:nvSpPr>
          <p:spPr>
            <a:xfrm>
              <a:off x="5331808" y="1629250"/>
              <a:ext cx="215433" cy="201071"/>
            </a:xfrm>
            <a:custGeom>
              <a:avLst/>
              <a:gdLst/>
              <a:ahLst/>
              <a:cxnLst/>
              <a:rect l="0" t="0" r="0" b="0"/>
              <a:pathLst>
                <a:path w="215433" h="201071">
                  <a:moveTo>
                    <a:pt x="5745" y="0"/>
                  </a:moveTo>
                  <a:lnTo>
                    <a:pt x="209689" y="0"/>
                  </a:lnTo>
                  <a:cubicBezTo>
                    <a:pt x="212862" y="0"/>
                    <a:pt x="215433" y="2572"/>
                    <a:pt x="215433" y="5745"/>
                  </a:cubicBezTo>
                  <a:lnTo>
                    <a:pt x="215433" y="195326"/>
                  </a:lnTo>
                  <a:cubicBezTo>
                    <a:pt x="215433" y="198499"/>
                    <a:pt x="212862" y="201071"/>
                    <a:pt x="209689" y="201071"/>
                  </a:cubicBezTo>
                  <a:lnTo>
                    <a:pt x="5745" y="201071"/>
                  </a:lnTo>
                  <a:cubicBezTo>
                    <a:pt x="2572" y="201071"/>
                    <a:pt x="0" y="198499"/>
                    <a:pt x="0" y="195326"/>
                  </a:cubicBezTo>
                  <a:lnTo>
                    <a:pt x="0" y="5745"/>
                  </a:lnTo>
                  <a:cubicBezTo>
                    <a:pt x="0" y="2572"/>
                    <a:pt x="2572" y="0"/>
                    <a:pt x="5745" y="0"/>
                  </a:cubicBezTo>
                  <a:close/>
                </a:path>
              </a:pathLst>
            </a:custGeom>
            <a:solidFill>
              <a:srgbClr val="33B2C3"/>
            </a:solidFill>
            <a:ln w="7600" cap="flat">
              <a:solidFill>
                <a:srgbClr val="33B2C3"/>
              </a:solidFill>
              <a:bevel/>
            </a:ln>
          </p:spPr>
        </p:sp>
        <p:sp>
          <p:nvSpPr>
            <p:cNvPr id="907" name="Freeform 906"/>
            <p:cNvSpPr/>
            <p:nvPr/>
          </p:nvSpPr>
          <p:spPr>
            <a:xfrm>
              <a:off x="5331808" y="4020742"/>
              <a:ext cx="215433" cy="201071"/>
            </a:xfrm>
            <a:custGeom>
              <a:avLst/>
              <a:gdLst/>
              <a:ahLst/>
              <a:cxnLst/>
              <a:rect l="0" t="0" r="0" b="0"/>
              <a:pathLst>
                <a:path w="215433" h="201071">
                  <a:moveTo>
                    <a:pt x="5745" y="0"/>
                  </a:moveTo>
                  <a:lnTo>
                    <a:pt x="209689" y="0"/>
                  </a:lnTo>
                  <a:cubicBezTo>
                    <a:pt x="212862" y="0"/>
                    <a:pt x="215433" y="2572"/>
                    <a:pt x="215433" y="5745"/>
                  </a:cubicBezTo>
                  <a:lnTo>
                    <a:pt x="215433" y="195326"/>
                  </a:lnTo>
                  <a:cubicBezTo>
                    <a:pt x="215433" y="198499"/>
                    <a:pt x="212862" y="201071"/>
                    <a:pt x="209689" y="201071"/>
                  </a:cubicBezTo>
                  <a:lnTo>
                    <a:pt x="5745" y="201071"/>
                  </a:lnTo>
                  <a:cubicBezTo>
                    <a:pt x="2572" y="201071"/>
                    <a:pt x="0" y="198499"/>
                    <a:pt x="0" y="195326"/>
                  </a:cubicBezTo>
                  <a:lnTo>
                    <a:pt x="0" y="5745"/>
                  </a:lnTo>
                  <a:cubicBezTo>
                    <a:pt x="0" y="2572"/>
                    <a:pt x="2572" y="0"/>
                    <a:pt x="5745" y="0"/>
                  </a:cubicBezTo>
                  <a:close/>
                </a:path>
              </a:pathLst>
            </a:custGeom>
            <a:solidFill>
              <a:srgbClr val="CDCECE"/>
            </a:solidFill>
            <a:ln w="7600" cap="flat">
              <a:solidFill>
                <a:srgbClr val="CDCECE"/>
              </a:solidFill>
              <a:bevel/>
            </a:ln>
          </p:spPr>
        </p:sp>
        <p:sp>
          <p:nvSpPr>
            <p:cNvPr id="908" name="Freeform 907"/>
            <p:cNvSpPr/>
            <p:nvPr/>
          </p:nvSpPr>
          <p:spPr>
            <a:xfrm>
              <a:off x="5331808" y="2426414"/>
              <a:ext cx="215433" cy="201071"/>
            </a:xfrm>
            <a:custGeom>
              <a:avLst/>
              <a:gdLst/>
              <a:ahLst/>
              <a:cxnLst/>
              <a:rect l="0" t="0" r="0" b="0"/>
              <a:pathLst>
                <a:path w="215433" h="201071">
                  <a:moveTo>
                    <a:pt x="5745" y="0"/>
                  </a:moveTo>
                  <a:lnTo>
                    <a:pt x="209689" y="0"/>
                  </a:lnTo>
                  <a:cubicBezTo>
                    <a:pt x="212862" y="0"/>
                    <a:pt x="215433" y="2572"/>
                    <a:pt x="215433" y="5745"/>
                  </a:cubicBezTo>
                  <a:lnTo>
                    <a:pt x="215433" y="195326"/>
                  </a:lnTo>
                  <a:cubicBezTo>
                    <a:pt x="215433" y="198499"/>
                    <a:pt x="212862" y="201071"/>
                    <a:pt x="209689" y="201071"/>
                  </a:cubicBezTo>
                  <a:lnTo>
                    <a:pt x="5745" y="201071"/>
                  </a:lnTo>
                  <a:cubicBezTo>
                    <a:pt x="2572" y="201071"/>
                    <a:pt x="0" y="198499"/>
                    <a:pt x="0" y="195326"/>
                  </a:cubicBezTo>
                  <a:lnTo>
                    <a:pt x="0" y="5745"/>
                  </a:lnTo>
                  <a:cubicBezTo>
                    <a:pt x="0" y="2572"/>
                    <a:pt x="2572" y="0"/>
                    <a:pt x="5745" y="0"/>
                  </a:cubicBezTo>
                  <a:close/>
                </a:path>
              </a:pathLst>
            </a:custGeom>
            <a:solidFill>
              <a:srgbClr val="FC5C57"/>
            </a:solidFill>
            <a:ln w="7600" cap="flat">
              <a:solidFill>
                <a:srgbClr val="FC5C57"/>
              </a:solidFill>
              <a:bevel/>
            </a:ln>
          </p:spPr>
        </p:sp>
        <p:sp>
          <p:nvSpPr>
            <p:cNvPr id="909" name="Freeform 908"/>
            <p:cNvSpPr/>
            <p:nvPr/>
          </p:nvSpPr>
          <p:spPr>
            <a:xfrm>
              <a:off x="5331808" y="3223578"/>
              <a:ext cx="215433" cy="201071"/>
            </a:xfrm>
            <a:custGeom>
              <a:avLst/>
              <a:gdLst/>
              <a:ahLst/>
              <a:cxnLst/>
              <a:rect l="0" t="0" r="0" b="0"/>
              <a:pathLst>
                <a:path w="215433" h="201071">
                  <a:moveTo>
                    <a:pt x="5745" y="0"/>
                  </a:moveTo>
                  <a:lnTo>
                    <a:pt x="209689" y="0"/>
                  </a:lnTo>
                  <a:cubicBezTo>
                    <a:pt x="212862" y="0"/>
                    <a:pt x="215433" y="2572"/>
                    <a:pt x="215433" y="5745"/>
                  </a:cubicBezTo>
                  <a:lnTo>
                    <a:pt x="215433" y="195326"/>
                  </a:lnTo>
                  <a:cubicBezTo>
                    <a:pt x="215433" y="198499"/>
                    <a:pt x="212862" y="201071"/>
                    <a:pt x="209689" y="201071"/>
                  </a:cubicBezTo>
                  <a:lnTo>
                    <a:pt x="5745" y="201071"/>
                  </a:lnTo>
                  <a:cubicBezTo>
                    <a:pt x="2572" y="201071"/>
                    <a:pt x="0" y="198499"/>
                    <a:pt x="0" y="195326"/>
                  </a:cubicBezTo>
                  <a:lnTo>
                    <a:pt x="0" y="5745"/>
                  </a:lnTo>
                  <a:cubicBezTo>
                    <a:pt x="0" y="2572"/>
                    <a:pt x="2572" y="0"/>
                    <a:pt x="5745" y="0"/>
                  </a:cubicBezTo>
                  <a:close/>
                </a:path>
              </a:pathLst>
            </a:custGeom>
            <a:solidFill>
              <a:srgbClr val="2F7A8E"/>
            </a:solidFill>
            <a:ln w="7600" cap="flat">
              <a:solidFill>
                <a:srgbClr val="2F7A8E"/>
              </a:solidFill>
              <a:bevel/>
            </a:ln>
          </p:spPr>
        </p:sp>
        <p:sp>
          <p:nvSpPr>
            <p:cNvPr id="910" name="Freeform 909"/>
            <p:cNvSpPr/>
            <p:nvPr/>
          </p:nvSpPr>
          <p:spPr>
            <a:xfrm>
              <a:off x="5331808" y="4817906"/>
              <a:ext cx="215433" cy="201071"/>
            </a:xfrm>
            <a:custGeom>
              <a:avLst/>
              <a:gdLst/>
              <a:ahLst/>
              <a:cxnLst/>
              <a:rect l="0" t="0" r="0" b="0"/>
              <a:pathLst>
                <a:path w="215433" h="201071">
                  <a:moveTo>
                    <a:pt x="5745" y="0"/>
                  </a:moveTo>
                  <a:lnTo>
                    <a:pt x="209689" y="0"/>
                  </a:lnTo>
                  <a:cubicBezTo>
                    <a:pt x="212862" y="0"/>
                    <a:pt x="215433" y="2572"/>
                    <a:pt x="215433" y="5745"/>
                  </a:cubicBezTo>
                  <a:lnTo>
                    <a:pt x="215433" y="195326"/>
                  </a:lnTo>
                  <a:cubicBezTo>
                    <a:pt x="215433" y="198499"/>
                    <a:pt x="212862" y="201071"/>
                    <a:pt x="209689" y="201071"/>
                  </a:cubicBezTo>
                  <a:lnTo>
                    <a:pt x="5745" y="201071"/>
                  </a:lnTo>
                  <a:cubicBezTo>
                    <a:pt x="2572" y="201071"/>
                    <a:pt x="0" y="198499"/>
                    <a:pt x="0" y="195326"/>
                  </a:cubicBezTo>
                  <a:lnTo>
                    <a:pt x="0" y="5745"/>
                  </a:lnTo>
                  <a:cubicBezTo>
                    <a:pt x="0" y="2572"/>
                    <a:pt x="2572" y="0"/>
                    <a:pt x="5745" y="0"/>
                  </a:cubicBezTo>
                  <a:close/>
                </a:path>
              </a:pathLst>
            </a:custGeom>
            <a:solidFill>
              <a:srgbClr val="FB9D53"/>
            </a:solidFill>
            <a:ln w="7600" cap="flat">
              <a:solidFill>
                <a:srgbClr val="FB9D53"/>
              </a:solidFill>
              <a:bevel/>
            </a:ln>
          </p:spPr>
        </p:sp>
        <p:sp>
          <p:nvSpPr>
            <p:cNvPr id="219" name="Text 219"/>
            <p:cNvSpPr txBox="1"/>
            <p:nvPr/>
          </p:nvSpPr>
          <p:spPr>
            <a:xfrm>
              <a:off x="5765063" y="1629180"/>
              <a:ext cx="2579455" cy="5079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2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  <a:p>
              <a:pPr algn="l">
                <a:lnSpc>
                  <a:spcPct val="100000"/>
                </a:lnSpc>
              </a:pPr>
              <a:r>
                <a:rPr sz="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Replace your text here!</a:t>
              </a:r>
            </a:p>
          </p:txBody>
        </p:sp>
        <p:sp>
          <p:nvSpPr>
            <p:cNvPr id="220" name="Text 220"/>
            <p:cNvSpPr txBox="1"/>
            <p:nvPr/>
          </p:nvSpPr>
          <p:spPr>
            <a:xfrm>
              <a:off x="5765063" y="2426420"/>
              <a:ext cx="2579455" cy="5079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2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  <a:p>
              <a:pPr algn="l">
                <a:lnSpc>
                  <a:spcPct val="100000"/>
                </a:lnSpc>
              </a:pPr>
              <a:r>
                <a:rPr sz="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Replace your text here!</a:t>
              </a:r>
            </a:p>
          </p:txBody>
        </p:sp>
        <p:sp>
          <p:nvSpPr>
            <p:cNvPr id="221" name="Text 221"/>
            <p:cNvSpPr txBox="1"/>
            <p:nvPr/>
          </p:nvSpPr>
          <p:spPr>
            <a:xfrm>
              <a:off x="5765063" y="3223584"/>
              <a:ext cx="2579455" cy="5079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2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  <a:p>
              <a:pPr algn="l">
                <a:lnSpc>
                  <a:spcPct val="100000"/>
                </a:lnSpc>
              </a:pPr>
              <a:r>
                <a:rPr sz="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Replace your text here!</a:t>
              </a:r>
            </a:p>
          </p:txBody>
        </p:sp>
        <p:sp>
          <p:nvSpPr>
            <p:cNvPr id="222" name="Text 222"/>
            <p:cNvSpPr txBox="1"/>
            <p:nvPr/>
          </p:nvSpPr>
          <p:spPr>
            <a:xfrm>
              <a:off x="5765063" y="4020748"/>
              <a:ext cx="2579455" cy="5079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2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  <a:p>
              <a:pPr algn="l">
                <a:lnSpc>
                  <a:spcPct val="100000"/>
                </a:lnSpc>
              </a:pPr>
              <a:r>
                <a:rPr sz="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Replace your text here!</a:t>
              </a:r>
            </a:p>
          </p:txBody>
        </p:sp>
        <p:sp>
          <p:nvSpPr>
            <p:cNvPr id="223" name="Text 223"/>
            <p:cNvSpPr txBox="1"/>
            <p:nvPr/>
          </p:nvSpPr>
          <p:spPr>
            <a:xfrm>
              <a:off x="5765063" y="4817912"/>
              <a:ext cx="2579455" cy="5079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2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  <a:p>
              <a:pPr algn="l">
                <a:lnSpc>
                  <a:spcPct val="100000"/>
                </a:lnSpc>
              </a:pPr>
              <a:r>
                <a:rPr sz="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Replace your text here!</a:t>
              </a:r>
            </a:p>
          </p:txBody>
        </p:sp>
        <p:sp>
          <p:nvSpPr>
            <p:cNvPr id="224" name="Text 224"/>
            <p:cNvSpPr txBox="1"/>
            <p:nvPr/>
          </p:nvSpPr>
          <p:spPr>
            <a:xfrm>
              <a:off x="3539983" y="2329400"/>
              <a:ext cx="546147" cy="19628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00">
                  <a:solidFill>
                    <a:srgbClr val="FB9D5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32%</a:t>
              </a:r>
            </a:p>
          </p:txBody>
        </p:sp>
        <p:sp>
          <p:nvSpPr>
            <p:cNvPr id="225" name="Text 225"/>
            <p:cNvSpPr txBox="1"/>
            <p:nvPr/>
          </p:nvSpPr>
          <p:spPr>
            <a:xfrm>
              <a:off x="3637693" y="3922208"/>
              <a:ext cx="478831" cy="19628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00">
                  <a:solidFill>
                    <a:srgbClr val="CDCE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18%</a:t>
              </a:r>
            </a:p>
          </p:txBody>
        </p:sp>
        <p:sp>
          <p:nvSpPr>
            <p:cNvPr id="226" name="Text 226"/>
            <p:cNvSpPr txBox="1"/>
            <p:nvPr/>
          </p:nvSpPr>
          <p:spPr>
            <a:xfrm>
              <a:off x="2135251" y="4431560"/>
              <a:ext cx="522255" cy="19628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00">
                  <a:solidFill>
                    <a:srgbClr val="2F7A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13%</a:t>
              </a:r>
            </a:p>
          </p:txBody>
        </p:sp>
        <p:sp>
          <p:nvSpPr>
            <p:cNvPr id="227" name="Text 227"/>
            <p:cNvSpPr txBox="1"/>
            <p:nvPr/>
          </p:nvSpPr>
          <p:spPr>
            <a:xfrm>
              <a:off x="1203880" y="3167224"/>
              <a:ext cx="501473" cy="19628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00">
                  <a:solidFill>
                    <a:srgbClr val="FC5C5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22%</a:t>
              </a:r>
            </a:p>
          </p:txBody>
        </p:sp>
        <p:sp>
          <p:nvSpPr>
            <p:cNvPr id="228" name="Text 228"/>
            <p:cNvSpPr txBox="1"/>
            <p:nvPr/>
          </p:nvSpPr>
          <p:spPr>
            <a:xfrm>
              <a:off x="2044337" y="1880468"/>
              <a:ext cx="469546" cy="19628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00">
                  <a:solidFill>
                    <a:srgbClr val="33B2C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15%</a:t>
              </a:r>
            </a:p>
          </p:txBody>
        </p:sp>
        <p:sp>
          <p:nvSpPr>
            <p:cNvPr id="921" name="Freeform 920"/>
            <p:cNvSpPr/>
            <p:nvPr/>
          </p:nvSpPr>
          <p:spPr>
            <a:xfrm>
              <a:off x="2334678" y="3036532"/>
              <a:ext cx="770648" cy="770328"/>
            </a:xfrm>
            <a:custGeom>
              <a:avLst/>
              <a:gdLst/>
              <a:ahLst/>
              <a:cxnLst/>
              <a:rect l="0" t="0" r="0" b="0"/>
              <a:pathLst>
                <a:path w="770648" h="770328">
                  <a:moveTo>
                    <a:pt x="0" y="385166"/>
                  </a:moveTo>
                  <a:cubicBezTo>
                    <a:pt x="0" y="172259"/>
                    <a:pt x="172468" y="0"/>
                    <a:pt x="385324" y="0"/>
                  </a:cubicBezTo>
                  <a:cubicBezTo>
                    <a:pt x="597969" y="0"/>
                    <a:pt x="770648" y="172259"/>
                    <a:pt x="770648" y="385166"/>
                  </a:cubicBezTo>
                  <a:cubicBezTo>
                    <a:pt x="770648" y="597758"/>
                    <a:pt x="597969" y="770328"/>
                    <a:pt x="385324" y="770328"/>
                  </a:cubicBezTo>
                  <a:cubicBezTo>
                    <a:pt x="172468" y="770328"/>
                    <a:pt x="0" y="597758"/>
                    <a:pt x="0" y="385166"/>
                  </a:cubicBezTo>
                  <a:close/>
                </a:path>
              </a:pathLst>
            </a:custGeom>
            <a:solidFill>
              <a:srgbClr val="FDFDFD"/>
            </a:solidFill>
            <a:ln w="7600" cap="flat">
              <a:noFill/>
              <a:bevel/>
            </a:ln>
          </p:spPr>
        </p:sp>
        <p:grpSp>
          <p:nvGrpSpPr>
            <p:cNvPr id="922" name="Variable Radian Doughnut"/>
            <p:cNvGrpSpPr/>
            <p:nvPr/>
          </p:nvGrpSpPr>
          <p:grpSpPr>
            <a:xfrm>
              <a:off x="2279895" y="2974083"/>
              <a:ext cx="887323" cy="887323"/>
              <a:chOff x="2279895" y="2974083"/>
              <a:chExt cx="887323" cy="887323"/>
            </a:xfrm>
          </p:grpSpPr>
          <p:sp>
            <p:nvSpPr>
              <p:cNvPr id="923" name="Freeform 922"/>
              <p:cNvSpPr/>
              <p:nvPr/>
            </p:nvSpPr>
            <p:spPr>
              <a:xfrm>
                <a:off x="2279895" y="2974083"/>
                <a:ext cx="887323" cy="887323"/>
              </a:xfrm>
              <a:custGeom>
                <a:avLst/>
                <a:gdLst>
                  <a:gd name="connsiteX0" fmla="*/ 338237 w 887323"/>
                  <a:gd name="connsiteY0" fmla="*/ 874616 h 887323"/>
                </a:gdLst>
                <a:ahLst/>
                <a:cxnLst>
                  <a:cxn ang="0">
                    <a:pos x="connsiteX0" y="connsiteY0"/>
                  </a:cxn>
                </a:cxnLst>
                <a:rect l="0" t="0" r="0" b="0"/>
                <a:pathLst>
                  <a:path w="887323" h="887323">
                    <a:moveTo>
                      <a:pt x="338237" y="874616"/>
                    </a:moveTo>
                    <a:cubicBezTo>
                      <a:pt x="148037" y="828266"/>
                      <a:pt x="6021" y="659521"/>
                      <a:pt x="190" y="456651"/>
                    </a:cubicBezTo>
                    <a:lnTo>
                      <a:pt x="124363" y="453012"/>
                    </a:lnTo>
                    <a:cubicBezTo>
                      <a:pt x="128580" y="599133"/>
                      <a:pt x="230867" y="720630"/>
                      <a:pt x="367756" y="753950"/>
                    </a:cubicBezTo>
                    <a:lnTo>
                      <a:pt x="338237" y="874616"/>
                    </a:lnTo>
                    <a:close/>
                  </a:path>
                </a:pathLst>
              </a:custGeom>
              <a:solidFill>
                <a:srgbClr val="FC5C57"/>
              </a:solidFill>
              <a:ln w="15200" cap="flat">
                <a:solidFill>
                  <a:srgbClr val="FFFFFF"/>
                </a:solidFill>
                <a:bevel/>
              </a:ln>
            </p:spPr>
          </p:sp>
          <p:sp>
            <p:nvSpPr>
              <p:cNvPr id="924" name="Freeform 923"/>
              <p:cNvSpPr/>
              <p:nvPr/>
            </p:nvSpPr>
            <p:spPr>
              <a:xfrm>
                <a:off x="2279895" y="2974083"/>
                <a:ext cx="887323" cy="887323"/>
              </a:xfrm>
              <a:custGeom>
                <a:avLst/>
                <a:gdLst>
                  <a:gd name="connsiteX0" fmla="*/ 190 w 887323"/>
                  <a:gd name="connsiteY0" fmla="*/ 456647 h 887323"/>
                </a:gdLst>
                <a:ahLst/>
                <a:cxnLst>
                  <a:cxn ang="0">
                    <a:pos x="connsiteX0" y="connsiteY0"/>
                  </a:cxn>
                </a:cxnLst>
                <a:rect l="0" t="0" r="0" b="0"/>
                <a:pathLst>
                  <a:path w="887323" h="887323">
                    <a:moveTo>
                      <a:pt x="190" y="456647"/>
                    </a:moveTo>
                    <a:cubicBezTo>
                      <a:pt x="62" y="452337"/>
                      <a:pt x="0" y="448007"/>
                      <a:pt x="0" y="443663"/>
                    </a:cubicBezTo>
                    <a:cubicBezTo>
                      <a:pt x="0" y="280166"/>
                      <a:pt x="88439" y="137324"/>
                      <a:pt x="220140" y="60421"/>
                    </a:cubicBezTo>
                    <a:lnTo>
                      <a:pt x="282726" y="167729"/>
                    </a:lnTo>
                    <a:cubicBezTo>
                      <a:pt x="187893" y="223113"/>
                      <a:pt x="124226" y="325953"/>
                      <a:pt x="124226" y="443663"/>
                    </a:cubicBezTo>
                    <a:cubicBezTo>
                      <a:pt x="124226" y="446806"/>
                      <a:pt x="124271" y="449939"/>
                      <a:pt x="124363" y="453014"/>
                    </a:cubicBezTo>
                    <a:lnTo>
                      <a:pt x="190" y="456647"/>
                    </a:lnTo>
                    <a:close/>
                  </a:path>
                </a:pathLst>
              </a:custGeom>
              <a:solidFill>
                <a:srgbClr val="33B2C3"/>
              </a:solidFill>
              <a:ln w="15200" cap="flat">
                <a:solidFill>
                  <a:srgbClr val="FFFFFF"/>
                </a:solidFill>
                <a:bevel/>
              </a:ln>
            </p:spPr>
          </p:sp>
          <p:sp>
            <p:nvSpPr>
              <p:cNvPr id="925" name="Freeform 924"/>
              <p:cNvSpPr/>
              <p:nvPr/>
            </p:nvSpPr>
            <p:spPr>
              <a:xfrm>
                <a:off x="2279895" y="2974083"/>
                <a:ext cx="887323" cy="887323"/>
              </a:xfrm>
              <a:custGeom>
                <a:avLst/>
                <a:gdLst>
                  <a:gd name="connsiteX0" fmla="*/ 220140 w 887323"/>
                  <a:gd name="connsiteY0" fmla="*/ 60421 h 887323"/>
                </a:gdLst>
                <a:ahLst/>
                <a:cxnLst>
                  <a:cxn ang="0">
                    <a:pos x="connsiteX0" y="connsiteY0"/>
                  </a:cxn>
                </a:cxnLst>
                <a:rect l="0" t="0" r="0" b="0"/>
                <a:pathLst>
                  <a:path w="887323" h="887323">
                    <a:moveTo>
                      <a:pt x="220140" y="60421"/>
                    </a:moveTo>
                    <a:cubicBezTo>
                      <a:pt x="285735" y="21993"/>
                      <a:pt x="362131" y="0"/>
                      <a:pt x="443663" y="0"/>
                    </a:cubicBezTo>
                    <a:cubicBezTo>
                      <a:pt x="644189" y="0"/>
                      <a:pt x="813643" y="133034"/>
                      <a:pt x="868491" y="315764"/>
                    </a:cubicBezTo>
                    <a:lnTo>
                      <a:pt x="749539" y="351578"/>
                    </a:lnTo>
                    <a:cubicBezTo>
                      <a:pt x="710003" y="219975"/>
                      <a:pt x="588015" y="124226"/>
                      <a:pt x="443663" y="124226"/>
                    </a:cubicBezTo>
                    <a:cubicBezTo>
                      <a:pt x="384953" y="124226"/>
                      <a:pt x="329942" y="140064"/>
                      <a:pt x="282724" y="167730"/>
                    </a:cubicBezTo>
                    <a:lnTo>
                      <a:pt x="220140" y="60421"/>
                    </a:lnTo>
                    <a:close/>
                  </a:path>
                </a:pathLst>
              </a:custGeom>
              <a:solidFill>
                <a:srgbClr val="FB9D53"/>
              </a:solidFill>
              <a:ln w="15200" cap="flat">
                <a:solidFill>
                  <a:srgbClr val="FFFFFF"/>
                </a:solidFill>
                <a:bevel/>
              </a:ln>
            </p:spPr>
          </p:sp>
          <p:sp>
            <p:nvSpPr>
              <p:cNvPr id="926" name="Freeform 925"/>
              <p:cNvSpPr/>
              <p:nvPr/>
            </p:nvSpPr>
            <p:spPr>
              <a:xfrm>
                <a:off x="2279895" y="2974083"/>
                <a:ext cx="887323" cy="887323"/>
              </a:xfrm>
              <a:custGeom>
                <a:avLst/>
                <a:gdLst>
                  <a:gd name="connsiteX0" fmla="*/ 868490 w 887323"/>
                  <a:gd name="connsiteY0" fmla="*/ 315767 h 887323"/>
                </a:gdLst>
                <a:ahLst/>
                <a:cxnLst>
                  <a:cxn ang="0">
                    <a:pos x="connsiteX0" y="connsiteY0"/>
                  </a:cxn>
                </a:cxnLst>
                <a:rect l="0" t="0" r="0" b="0"/>
                <a:pathLst>
                  <a:path w="887323" h="887323">
                    <a:moveTo>
                      <a:pt x="868490" y="315767"/>
                    </a:moveTo>
                    <a:cubicBezTo>
                      <a:pt x="880774" y="356188"/>
                      <a:pt x="887326" y="399160"/>
                      <a:pt x="887326" y="443663"/>
                    </a:cubicBezTo>
                    <a:cubicBezTo>
                      <a:pt x="887326" y="576745"/>
                      <a:pt x="828731" y="696141"/>
                      <a:pt x="735929" y="777456"/>
                    </a:cubicBezTo>
                    <a:lnTo>
                      <a:pt x="654092" y="683995"/>
                    </a:lnTo>
                    <a:cubicBezTo>
                      <a:pt x="720912" y="625447"/>
                      <a:pt x="763100" y="539482"/>
                      <a:pt x="763100" y="443663"/>
                    </a:cubicBezTo>
                    <a:cubicBezTo>
                      <a:pt x="763100" y="411595"/>
                      <a:pt x="758375" y="380630"/>
                      <a:pt x="749539" y="351576"/>
                    </a:cubicBezTo>
                    <a:lnTo>
                      <a:pt x="868490" y="315767"/>
                    </a:lnTo>
                    <a:close/>
                  </a:path>
                </a:pathLst>
              </a:custGeom>
              <a:solidFill>
                <a:srgbClr val="CDCECE"/>
              </a:solidFill>
              <a:ln w="15200" cap="flat">
                <a:solidFill>
                  <a:srgbClr val="FFFFFF"/>
                </a:solidFill>
                <a:bevel/>
              </a:ln>
            </p:spPr>
          </p:sp>
          <p:sp>
            <p:nvSpPr>
              <p:cNvPr id="927" name="Freeform 926"/>
              <p:cNvSpPr/>
              <p:nvPr/>
            </p:nvSpPr>
            <p:spPr>
              <a:xfrm>
                <a:off x="2279895" y="2974083"/>
                <a:ext cx="887323" cy="887323"/>
              </a:xfrm>
              <a:custGeom>
                <a:avLst/>
                <a:gdLst>
                  <a:gd name="connsiteX0" fmla="*/ 735925 w 887323"/>
                  <a:gd name="connsiteY0" fmla="*/ 777457 h 887323"/>
                </a:gdLst>
                <a:ahLst/>
                <a:cxnLst>
                  <a:cxn ang="0">
                    <a:pos x="connsiteX0" y="connsiteY0"/>
                  </a:cxn>
                </a:cxnLst>
                <a:rect l="0" t="0" r="0" b="0"/>
                <a:pathLst>
                  <a:path w="887323" h="887323">
                    <a:moveTo>
                      <a:pt x="735925" y="777457"/>
                    </a:moveTo>
                    <a:cubicBezTo>
                      <a:pt x="657869" y="845866"/>
                      <a:pt x="555608" y="887326"/>
                      <a:pt x="443663" y="887326"/>
                    </a:cubicBezTo>
                    <a:cubicBezTo>
                      <a:pt x="407257" y="887326"/>
                      <a:pt x="371876" y="882941"/>
                      <a:pt x="338238" y="874618"/>
                    </a:cubicBezTo>
                    <a:lnTo>
                      <a:pt x="367756" y="753950"/>
                    </a:lnTo>
                    <a:cubicBezTo>
                      <a:pt x="392039" y="759951"/>
                      <a:pt x="417483" y="763100"/>
                      <a:pt x="443663" y="763100"/>
                    </a:cubicBezTo>
                    <a:cubicBezTo>
                      <a:pt x="524265" y="763100"/>
                      <a:pt x="597894" y="733248"/>
                      <a:pt x="654094" y="683994"/>
                    </a:cubicBezTo>
                    <a:lnTo>
                      <a:pt x="735925" y="777457"/>
                    </a:lnTo>
                    <a:close/>
                  </a:path>
                </a:pathLst>
              </a:custGeom>
              <a:solidFill>
                <a:srgbClr val="2F7A8E"/>
              </a:solidFill>
              <a:ln w="152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176" name="Group 175"/>
            <p:cNvGrpSpPr/>
            <p:nvPr/>
          </p:nvGrpSpPr>
          <p:grpSpPr>
            <a:xfrm>
              <a:off x="408530" y="477504"/>
              <a:ext cx="8326940" cy="598678"/>
              <a:chOff x="408530" y="477504"/>
              <a:chExt cx="8326940" cy="598678"/>
            </a:xfrm>
          </p:grpSpPr>
          <p:grpSp>
            <p:nvGrpSpPr>
              <p:cNvPr id="177" name="Border"/>
              <p:cNvGrpSpPr/>
              <p:nvPr/>
            </p:nvGrpSpPr>
            <p:grpSpPr>
              <a:xfrm>
                <a:off x="408530" y="477504"/>
                <a:ext cx="8326940" cy="598678"/>
                <a:chOff x="408530" y="477504"/>
                <a:chExt cx="8326940" cy="598678"/>
              </a:xfrm>
            </p:grpSpPr>
            <p:sp>
              <p:nvSpPr>
                <p:cNvPr id="229" name="Text 229"/>
                <p:cNvSpPr txBox="1"/>
                <p:nvPr/>
              </p:nvSpPr>
              <p:spPr>
                <a:xfrm>
                  <a:off x="3240336" y="506179"/>
                  <a:ext cx="2663321" cy="57000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Add Your Title Here</a:t>
                  </a:r>
                </a:p>
              </p:txBody>
            </p:sp>
            <p:grpSp>
              <p:nvGrpSpPr>
                <p:cNvPr id="183" name="Group 182"/>
                <p:cNvGrpSpPr/>
                <p:nvPr/>
              </p:nvGrpSpPr>
              <p:grpSpPr>
                <a:xfrm>
                  <a:off x="408530" y="477504"/>
                  <a:ext cx="2663770" cy="570002"/>
                  <a:chOff x="408530" y="477504"/>
                  <a:chExt cx="2663770" cy="570002"/>
                </a:xfrm>
              </p:grpSpPr>
              <p:grpSp>
                <p:nvGrpSpPr>
                  <p:cNvPr id="184" name="Group 183"/>
                  <p:cNvGrpSpPr/>
                  <p:nvPr/>
                </p:nvGrpSpPr>
                <p:grpSpPr>
                  <a:xfrm>
                    <a:off x="2286311" y="477504"/>
                    <a:ext cx="785984" cy="570002"/>
                    <a:chOff x="2286311" y="477504"/>
                    <a:chExt cx="785984" cy="570002"/>
                  </a:xfrm>
                </p:grpSpPr>
                <p:sp>
                  <p:nvSpPr>
                    <p:cNvPr id="185" name="Freeform 184"/>
                    <p:cNvSpPr/>
                    <p:nvPr/>
                  </p:nvSpPr>
                  <p:spPr>
                    <a:xfrm rot="-2700000">
                      <a:off x="2569639" y="563233"/>
                      <a:ext cx="398542" cy="39854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8542" h="398542">
                          <a:moveTo>
                            <a:pt x="0" y="0"/>
                          </a:moveTo>
                          <a:lnTo>
                            <a:pt x="398542" y="0"/>
                          </a:lnTo>
                          <a:lnTo>
                            <a:pt x="398542" y="398542"/>
                          </a:lnTo>
                          <a:lnTo>
                            <a:pt x="0" y="39854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grpSp>
                  <p:nvGrpSpPr>
                    <p:cNvPr id="186" name="Group 185"/>
                    <p:cNvGrpSpPr/>
                    <p:nvPr/>
                  </p:nvGrpSpPr>
                  <p:grpSpPr>
                    <a:xfrm>
                      <a:off x="2350719" y="581229"/>
                      <a:ext cx="354439" cy="362550"/>
                      <a:chOff x="2350719" y="581229"/>
                      <a:chExt cx="354439" cy="362550"/>
                    </a:xfrm>
                  </p:grpSpPr>
                  <p:sp>
                    <p:nvSpPr>
                      <p:cNvPr id="187" name="Freeform 186"/>
                      <p:cNvSpPr/>
                      <p:nvPr/>
                    </p:nvSpPr>
                    <p:spPr>
                      <a:xfrm>
                        <a:off x="2350719" y="581229"/>
                        <a:ext cx="354439" cy="362550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0" fill="none">
                            <a:moveTo>
                              <a:pt x="0" y="0"/>
                            </a:moveTo>
                            <a:lnTo>
                              <a:pt x="354439" y="362550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  <p:sp>
                    <p:nvSpPr>
                      <p:cNvPr id="188" name="Freeform 187"/>
                      <p:cNvSpPr/>
                      <p:nvPr/>
                    </p:nvSpPr>
                    <p:spPr>
                      <a:xfrm flipH="1">
                        <a:off x="2350719" y="581229"/>
                        <a:ext cx="354439" cy="362550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0" fill="none">
                            <a:moveTo>
                              <a:pt x="0" y="0"/>
                            </a:moveTo>
                            <a:lnTo>
                              <a:pt x="354439" y="362550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</p:grpSp>
                <p:sp>
                  <p:nvSpPr>
                    <p:cNvPr id="189" name="Freeform 188"/>
                    <p:cNvSpPr/>
                    <p:nvPr/>
                  </p:nvSpPr>
                  <p:spPr>
                    <a:xfrm>
                      <a:off x="2459915" y="512155"/>
                      <a:ext cx="245916" cy="500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0" fill="none">
                          <a:moveTo>
                            <a:pt x="245916" y="0"/>
                          </a:moveTo>
                          <a:lnTo>
                            <a:pt x="0" y="251545"/>
                          </a:lnTo>
                          <a:lnTo>
                            <a:pt x="245916" y="50070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90" name="Freeform 189"/>
                    <p:cNvSpPr/>
                    <p:nvPr/>
                  </p:nvSpPr>
                  <p:spPr>
                    <a:xfrm flipH="1">
                      <a:off x="2826380" y="512155"/>
                      <a:ext cx="245916" cy="500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0" fill="none">
                          <a:moveTo>
                            <a:pt x="245916" y="0"/>
                          </a:moveTo>
                          <a:lnTo>
                            <a:pt x="0" y="251545"/>
                          </a:lnTo>
                          <a:lnTo>
                            <a:pt x="245916" y="50070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91" name="Freeform 190"/>
                    <p:cNvSpPr/>
                    <p:nvPr/>
                  </p:nvSpPr>
                  <p:spPr>
                    <a:xfrm rot="-2700000">
                      <a:off x="2315358" y="689564"/>
                      <a:ext cx="145882" cy="14588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5882" h="145882">
                          <a:moveTo>
                            <a:pt x="0" y="0"/>
                          </a:moveTo>
                          <a:lnTo>
                            <a:pt x="145882" y="0"/>
                          </a:lnTo>
                          <a:lnTo>
                            <a:pt x="145882" y="145882"/>
                          </a:lnTo>
                          <a:lnTo>
                            <a:pt x="0" y="14588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sp>
                  <p:nvSpPr>
                    <p:cNvPr id="192" name="Freeform 191"/>
                    <p:cNvSpPr/>
                    <p:nvPr/>
                  </p:nvSpPr>
                  <p:spPr>
                    <a:xfrm flipH="1">
                      <a:off x="2833609" y="587609"/>
                      <a:ext cx="171799" cy="34979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1799" h="349791" fill="none">
                          <a:moveTo>
                            <a:pt x="171799" y="0"/>
                          </a:moveTo>
                          <a:lnTo>
                            <a:pt x="0" y="175730"/>
                          </a:lnTo>
                          <a:lnTo>
                            <a:pt x="171799" y="34979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193" name="Freeform 192"/>
                    <p:cNvSpPr/>
                    <p:nvPr/>
                  </p:nvSpPr>
                  <p:spPr>
                    <a:xfrm>
                      <a:off x="2526144" y="587609"/>
                      <a:ext cx="171799" cy="34979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1799" h="349791" fill="none">
                          <a:moveTo>
                            <a:pt x="171799" y="0"/>
                          </a:moveTo>
                          <a:lnTo>
                            <a:pt x="0" y="175730"/>
                          </a:lnTo>
                          <a:lnTo>
                            <a:pt x="171799" y="34979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194" name="Freeform 193"/>
                    <p:cNvSpPr/>
                    <p:nvPr/>
                  </p:nvSpPr>
                  <p:spPr>
                    <a:xfrm rot="-2700000">
                      <a:off x="2728960" y="534110"/>
                      <a:ext cx="79900" cy="79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900" h="79900">
                          <a:moveTo>
                            <a:pt x="0" y="0"/>
                          </a:moveTo>
                          <a:lnTo>
                            <a:pt x="79900" y="0"/>
                          </a:lnTo>
                          <a:lnTo>
                            <a:pt x="79900" y="79900"/>
                          </a:lnTo>
                          <a:lnTo>
                            <a:pt x="0" y="799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195" name="Freeform 194"/>
                    <p:cNvSpPr/>
                    <p:nvPr/>
                  </p:nvSpPr>
                  <p:spPr>
                    <a:xfrm rot="-2700000">
                      <a:off x="2728960" y="911789"/>
                      <a:ext cx="79900" cy="79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900" h="79900">
                          <a:moveTo>
                            <a:pt x="0" y="0"/>
                          </a:moveTo>
                          <a:lnTo>
                            <a:pt x="79900" y="0"/>
                          </a:lnTo>
                          <a:lnTo>
                            <a:pt x="79900" y="79900"/>
                          </a:lnTo>
                          <a:lnTo>
                            <a:pt x="0" y="799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</p:grpSp>
              <p:sp>
                <p:nvSpPr>
                  <p:cNvPr id="196" name="Freeform 195"/>
                  <p:cNvSpPr/>
                  <p:nvPr/>
                </p:nvSpPr>
                <p:spPr>
                  <a:xfrm>
                    <a:off x="408530" y="758920"/>
                    <a:ext cx="1891427" cy="716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91427" h="7169" fill="none">
                        <a:moveTo>
                          <a:pt x="1891427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</p:grpSp>
            <p:grpSp>
              <p:nvGrpSpPr>
                <p:cNvPr id="197" name="Group 196"/>
                <p:cNvGrpSpPr/>
                <p:nvPr/>
              </p:nvGrpSpPr>
              <p:grpSpPr>
                <a:xfrm>
                  <a:off x="6065537" y="477504"/>
                  <a:ext cx="2669933" cy="570002"/>
                  <a:chOff x="6065537" y="477504"/>
                  <a:chExt cx="2669933" cy="570002"/>
                </a:xfrm>
              </p:grpSpPr>
              <p:grpSp>
                <p:nvGrpSpPr>
                  <p:cNvPr id="198" name="Group 197"/>
                  <p:cNvGrpSpPr/>
                  <p:nvPr/>
                </p:nvGrpSpPr>
                <p:grpSpPr>
                  <a:xfrm>
                    <a:off x="6065537" y="477504"/>
                    <a:ext cx="791593" cy="570002"/>
                    <a:chOff x="6065537" y="477504"/>
                    <a:chExt cx="791593" cy="570002"/>
                  </a:xfrm>
                </p:grpSpPr>
                <p:sp>
                  <p:nvSpPr>
                    <p:cNvPr id="199" name="Freeform 198"/>
                    <p:cNvSpPr/>
                    <p:nvPr/>
                  </p:nvSpPr>
                  <p:spPr>
                    <a:xfrm rot="-2700000">
                      <a:off x="6175260" y="563233"/>
                      <a:ext cx="398542" cy="39854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8542" h="398542">
                          <a:moveTo>
                            <a:pt x="0" y="0"/>
                          </a:moveTo>
                          <a:lnTo>
                            <a:pt x="398542" y="0"/>
                          </a:lnTo>
                          <a:lnTo>
                            <a:pt x="398542" y="398542"/>
                          </a:lnTo>
                          <a:lnTo>
                            <a:pt x="0" y="39854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grpSp>
                  <p:nvGrpSpPr>
                    <p:cNvPr id="200" name="Group 199"/>
                    <p:cNvGrpSpPr/>
                    <p:nvPr/>
                  </p:nvGrpSpPr>
                  <p:grpSpPr>
                    <a:xfrm>
                      <a:off x="6446018" y="581229"/>
                      <a:ext cx="354439" cy="362551"/>
                      <a:chOff x="6446018" y="581229"/>
                      <a:chExt cx="354439" cy="362551"/>
                    </a:xfrm>
                  </p:grpSpPr>
                  <p:sp>
                    <p:nvSpPr>
                      <p:cNvPr id="201" name="Freeform 200"/>
                      <p:cNvSpPr/>
                      <p:nvPr/>
                    </p:nvSpPr>
                    <p:spPr>
                      <a:xfrm>
                        <a:off x="6446018" y="581229"/>
                        <a:ext cx="354439" cy="362551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1" fill="none">
                            <a:moveTo>
                              <a:pt x="0" y="0"/>
                            </a:moveTo>
                            <a:lnTo>
                              <a:pt x="354439" y="362551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  <p:sp>
                    <p:nvSpPr>
                      <p:cNvPr id="202" name="Freeform 201"/>
                      <p:cNvSpPr/>
                      <p:nvPr/>
                    </p:nvSpPr>
                    <p:spPr>
                      <a:xfrm flipH="1">
                        <a:off x="6446018" y="581229"/>
                        <a:ext cx="354439" cy="362551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1" fill="none">
                            <a:moveTo>
                              <a:pt x="0" y="0"/>
                            </a:moveTo>
                            <a:lnTo>
                              <a:pt x="354439" y="362551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</p:grpSp>
                <p:sp>
                  <p:nvSpPr>
                    <p:cNvPr id="203" name="Freeform 202"/>
                    <p:cNvSpPr/>
                    <p:nvPr/>
                  </p:nvSpPr>
                  <p:spPr>
                    <a:xfrm>
                      <a:off x="6065537" y="512154"/>
                      <a:ext cx="245916" cy="50070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1" fill="none">
                          <a:moveTo>
                            <a:pt x="245916" y="0"/>
                          </a:moveTo>
                          <a:lnTo>
                            <a:pt x="0" y="251546"/>
                          </a:lnTo>
                          <a:lnTo>
                            <a:pt x="245916" y="50070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204" name="Freeform 203"/>
                    <p:cNvSpPr/>
                    <p:nvPr/>
                  </p:nvSpPr>
                  <p:spPr>
                    <a:xfrm flipH="1">
                      <a:off x="6432000" y="512154"/>
                      <a:ext cx="245916" cy="50070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1" fill="none">
                          <a:moveTo>
                            <a:pt x="245916" y="0"/>
                          </a:moveTo>
                          <a:lnTo>
                            <a:pt x="0" y="251546"/>
                          </a:lnTo>
                          <a:lnTo>
                            <a:pt x="245916" y="50070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205" name="Freeform 204"/>
                    <p:cNvSpPr/>
                    <p:nvPr/>
                  </p:nvSpPr>
                  <p:spPr>
                    <a:xfrm rot="-2700000">
                      <a:off x="6682200" y="689564"/>
                      <a:ext cx="145882" cy="14588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5882" h="145882">
                          <a:moveTo>
                            <a:pt x="0" y="0"/>
                          </a:moveTo>
                          <a:lnTo>
                            <a:pt x="145882" y="0"/>
                          </a:lnTo>
                          <a:lnTo>
                            <a:pt x="145882" y="145882"/>
                          </a:lnTo>
                          <a:lnTo>
                            <a:pt x="0" y="14588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</p:grpSp>
              <p:sp>
                <p:nvSpPr>
                  <p:cNvPr id="206" name="Freeform 205"/>
                  <p:cNvSpPr/>
                  <p:nvPr/>
                </p:nvSpPr>
                <p:spPr>
                  <a:xfrm>
                    <a:off x="6832270" y="758920"/>
                    <a:ext cx="1903192" cy="716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903192" h="7169" fill="none">
                        <a:moveTo>
                          <a:pt x="1903192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</p:grpSp>
          </p:grpSp>
          <p:grpSp>
            <p:nvGrpSpPr>
              <p:cNvPr id="207" name="Group 206"/>
              <p:cNvGrpSpPr/>
              <p:nvPr/>
            </p:nvGrpSpPr>
            <p:grpSpPr>
              <a:xfrm>
                <a:off x="6131767" y="514373"/>
                <a:ext cx="479264" cy="490674"/>
                <a:chOff x="6131767" y="514373"/>
                <a:chExt cx="479264" cy="490674"/>
              </a:xfrm>
            </p:grpSpPr>
            <p:sp>
              <p:nvSpPr>
                <p:cNvPr id="208" name="Freeform 207"/>
                <p:cNvSpPr/>
                <p:nvPr/>
              </p:nvSpPr>
              <p:spPr>
                <a:xfrm flipH="1">
                  <a:off x="6439233" y="584814"/>
                  <a:ext cx="171798" cy="3497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1798" h="349792" fill="none">
                      <a:moveTo>
                        <a:pt x="171798" y="0"/>
                      </a:moveTo>
                      <a:lnTo>
                        <a:pt x="0" y="175731"/>
                      </a:lnTo>
                      <a:lnTo>
                        <a:pt x="171798" y="349792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09" name="Freeform 208"/>
                <p:cNvSpPr/>
                <p:nvPr/>
              </p:nvSpPr>
              <p:spPr>
                <a:xfrm>
                  <a:off x="6131767" y="584814"/>
                  <a:ext cx="171798" cy="3497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1798" h="349792" fill="none">
                      <a:moveTo>
                        <a:pt x="171798" y="0"/>
                      </a:moveTo>
                      <a:lnTo>
                        <a:pt x="0" y="175731"/>
                      </a:lnTo>
                      <a:lnTo>
                        <a:pt x="171798" y="349792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10" name="Freeform 209"/>
                <p:cNvSpPr/>
                <p:nvPr/>
              </p:nvSpPr>
              <p:spPr>
                <a:xfrm rot="-2700000">
                  <a:off x="6334583" y="530921"/>
                  <a:ext cx="79900" cy="7990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900" h="79901">
                      <a:moveTo>
                        <a:pt x="0" y="0"/>
                      </a:moveTo>
                      <a:lnTo>
                        <a:pt x="79900" y="0"/>
                      </a:lnTo>
                      <a:lnTo>
                        <a:pt x="79900" y="79901"/>
                      </a:lnTo>
                      <a:lnTo>
                        <a:pt x="0" y="7990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11" name="Freeform 210"/>
                <p:cNvSpPr/>
                <p:nvPr/>
              </p:nvSpPr>
              <p:spPr>
                <a:xfrm rot="-2700000">
                  <a:off x="6334584" y="908599"/>
                  <a:ext cx="79900" cy="79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900" h="79900">
                      <a:moveTo>
                        <a:pt x="0" y="0"/>
                      </a:moveTo>
                      <a:lnTo>
                        <a:pt x="79900" y="0"/>
                      </a:lnTo>
                      <a:lnTo>
                        <a:pt x="79900" y="79900"/>
                      </a:lnTo>
                      <a:lnTo>
                        <a:pt x="0" y="799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FFFFFF"/>
                  </a:solidFill>
                  <a:bevel/>
                </a:ln>
              </p:spPr>
            </p:sp>
          </p:grp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E9AB3A79-EC96-6D83-0B4B-CA52BD3E1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roup162"/>
          <p:cNvGrpSpPr/>
          <p:nvPr/>
        </p:nvGrpSpPr>
        <p:grpSpPr>
          <a:xfrm>
            <a:off x="1932530" y="477505"/>
            <a:ext cx="8326940" cy="5528103"/>
            <a:chOff x="408530" y="477504"/>
            <a:chExt cx="8326940" cy="5528103"/>
          </a:xfrm>
        </p:grpSpPr>
        <p:sp>
          <p:nvSpPr>
            <p:cNvPr id="928" name="Freeform 927"/>
            <p:cNvSpPr/>
            <p:nvPr/>
          </p:nvSpPr>
          <p:spPr>
            <a:xfrm>
              <a:off x="3711650" y="3029614"/>
              <a:ext cx="1577669" cy="1368137"/>
            </a:xfrm>
            <a:custGeom>
              <a:avLst/>
              <a:gdLst/>
              <a:ahLst/>
              <a:cxnLst/>
              <a:rect l="0" t="0" r="0" b="0"/>
              <a:pathLst>
                <a:path w="1577669" h="1368137">
                  <a:moveTo>
                    <a:pt x="396003" y="1368137"/>
                  </a:moveTo>
                  <a:lnTo>
                    <a:pt x="0" y="685900"/>
                  </a:lnTo>
                  <a:lnTo>
                    <a:pt x="392830" y="1833"/>
                  </a:lnTo>
                  <a:lnTo>
                    <a:pt x="1181663" y="0"/>
                  </a:lnTo>
                  <a:lnTo>
                    <a:pt x="1577669" y="682235"/>
                  </a:lnTo>
                  <a:lnTo>
                    <a:pt x="1184840" y="1366305"/>
                  </a:lnTo>
                  <a:lnTo>
                    <a:pt x="396003" y="1368137"/>
                  </a:lnTo>
                  <a:close/>
                </a:path>
              </a:pathLst>
            </a:custGeom>
            <a:solidFill>
              <a:srgbClr val="EAEAEA"/>
            </a:solidFill>
            <a:ln w="7600" cap="flat">
              <a:noFill/>
              <a:bevel/>
            </a:ln>
          </p:spPr>
        </p:sp>
        <p:sp>
          <p:nvSpPr>
            <p:cNvPr id="929" name="Freeform 928"/>
            <p:cNvSpPr/>
            <p:nvPr/>
          </p:nvSpPr>
          <p:spPr>
            <a:xfrm>
              <a:off x="5659849" y="1949426"/>
              <a:ext cx="1577669" cy="1368137"/>
            </a:xfrm>
            <a:custGeom>
              <a:avLst/>
              <a:gdLst/>
              <a:ahLst/>
              <a:cxnLst/>
              <a:rect l="0" t="0" r="0" b="0"/>
              <a:pathLst>
                <a:path w="1577669" h="1368137">
                  <a:moveTo>
                    <a:pt x="396003" y="1368137"/>
                  </a:moveTo>
                  <a:lnTo>
                    <a:pt x="0" y="685900"/>
                  </a:lnTo>
                  <a:lnTo>
                    <a:pt x="392830" y="1833"/>
                  </a:lnTo>
                  <a:lnTo>
                    <a:pt x="1181663" y="0"/>
                  </a:lnTo>
                  <a:lnTo>
                    <a:pt x="1577669" y="682235"/>
                  </a:lnTo>
                  <a:lnTo>
                    <a:pt x="1184840" y="1366305"/>
                  </a:lnTo>
                  <a:lnTo>
                    <a:pt x="396003" y="1368137"/>
                  </a:lnTo>
                  <a:close/>
                </a:path>
              </a:pathLst>
            </a:custGeom>
            <a:solidFill>
              <a:srgbClr val="EAEAEA"/>
            </a:solidFill>
            <a:ln w="7600" cap="flat">
              <a:noFill/>
              <a:bevel/>
            </a:ln>
          </p:spPr>
        </p:sp>
        <p:sp>
          <p:nvSpPr>
            <p:cNvPr id="930" name="Freeform 929"/>
            <p:cNvSpPr/>
            <p:nvPr/>
          </p:nvSpPr>
          <p:spPr>
            <a:xfrm>
              <a:off x="5063044" y="3805650"/>
              <a:ext cx="1577669" cy="1368137"/>
            </a:xfrm>
            <a:custGeom>
              <a:avLst/>
              <a:gdLst/>
              <a:ahLst/>
              <a:cxnLst/>
              <a:rect l="0" t="0" r="0" b="0"/>
              <a:pathLst>
                <a:path w="1577669" h="1368137">
                  <a:moveTo>
                    <a:pt x="396003" y="1368137"/>
                  </a:moveTo>
                  <a:lnTo>
                    <a:pt x="0" y="685900"/>
                  </a:lnTo>
                  <a:lnTo>
                    <a:pt x="392830" y="1833"/>
                  </a:lnTo>
                  <a:lnTo>
                    <a:pt x="1181663" y="0"/>
                  </a:lnTo>
                  <a:lnTo>
                    <a:pt x="1577669" y="682235"/>
                  </a:lnTo>
                  <a:lnTo>
                    <a:pt x="1184840" y="1366305"/>
                  </a:lnTo>
                  <a:lnTo>
                    <a:pt x="396003" y="1368137"/>
                  </a:lnTo>
                  <a:close/>
                </a:path>
              </a:pathLst>
            </a:custGeom>
            <a:solidFill>
              <a:srgbClr val="EAEAEA"/>
            </a:solidFill>
            <a:ln w="7600" cap="flat">
              <a:noFill/>
              <a:bevel/>
            </a:ln>
          </p:spPr>
        </p:sp>
        <p:sp>
          <p:nvSpPr>
            <p:cNvPr id="931" name="Freeform 930"/>
            <p:cNvSpPr/>
            <p:nvPr/>
          </p:nvSpPr>
          <p:spPr>
            <a:xfrm>
              <a:off x="3711650" y="4637470"/>
              <a:ext cx="1577669" cy="1368137"/>
            </a:xfrm>
            <a:custGeom>
              <a:avLst/>
              <a:gdLst/>
              <a:ahLst/>
              <a:cxnLst/>
              <a:rect l="0" t="0" r="0" b="0"/>
              <a:pathLst>
                <a:path w="1577669" h="1368137">
                  <a:moveTo>
                    <a:pt x="396003" y="1368137"/>
                  </a:moveTo>
                  <a:lnTo>
                    <a:pt x="0" y="685900"/>
                  </a:lnTo>
                  <a:lnTo>
                    <a:pt x="392830" y="1833"/>
                  </a:lnTo>
                  <a:lnTo>
                    <a:pt x="1181663" y="0"/>
                  </a:lnTo>
                  <a:lnTo>
                    <a:pt x="1577669" y="682235"/>
                  </a:lnTo>
                  <a:lnTo>
                    <a:pt x="1184840" y="1366305"/>
                  </a:lnTo>
                  <a:lnTo>
                    <a:pt x="396003" y="1368137"/>
                  </a:lnTo>
                  <a:close/>
                </a:path>
              </a:pathLst>
            </a:custGeom>
            <a:solidFill>
              <a:srgbClr val="EAEAEA"/>
            </a:solidFill>
            <a:ln w="7600" cap="flat">
              <a:noFill/>
              <a:bevel/>
            </a:ln>
          </p:spPr>
        </p:sp>
        <p:sp>
          <p:nvSpPr>
            <p:cNvPr id="932" name="Freeform 931"/>
            <p:cNvSpPr/>
            <p:nvPr/>
          </p:nvSpPr>
          <p:spPr>
            <a:xfrm>
              <a:off x="1779882" y="4126294"/>
              <a:ext cx="1577669" cy="1368137"/>
            </a:xfrm>
            <a:custGeom>
              <a:avLst/>
              <a:gdLst/>
              <a:ahLst/>
              <a:cxnLst/>
              <a:rect l="0" t="0" r="0" b="0"/>
              <a:pathLst>
                <a:path w="1577669" h="1368137">
                  <a:moveTo>
                    <a:pt x="396003" y="1368137"/>
                  </a:moveTo>
                  <a:lnTo>
                    <a:pt x="0" y="685900"/>
                  </a:lnTo>
                  <a:lnTo>
                    <a:pt x="392830" y="1833"/>
                  </a:lnTo>
                  <a:lnTo>
                    <a:pt x="1181663" y="0"/>
                  </a:lnTo>
                  <a:lnTo>
                    <a:pt x="1577669" y="682235"/>
                  </a:lnTo>
                  <a:lnTo>
                    <a:pt x="1184840" y="1366305"/>
                  </a:lnTo>
                  <a:lnTo>
                    <a:pt x="396003" y="1368137"/>
                  </a:lnTo>
                  <a:close/>
                </a:path>
              </a:pathLst>
            </a:custGeom>
            <a:solidFill>
              <a:srgbClr val="EAEAEA"/>
            </a:solidFill>
            <a:ln w="7600" cap="flat">
              <a:noFill/>
              <a:bevel/>
            </a:ln>
          </p:spPr>
        </p:sp>
        <p:sp>
          <p:nvSpPr>
            <p:cNvPr id="933" name="Freeform 932"/>
            <p:cNvSpPr/>
            <p:nvPr/>
          </p:nvSpPr>
          <p:spPr>
            <a:xfrm>
              <a:off x="2380320" y="2216338"/>
              <a:ext cx="1577669" cy="1368137"/>
            </a:xfrm>
            <a:custGeom>
              <a:avLst/>
              <a:gdLst/>
              <a:ahLst/>
              <a:cxnLst/>
              <a:rect l="0" t="0" r="0" b="0"/>
              <a:pathLst>
                <a:path w="1577669" h="1368137">
                  <a:moveTo>
                    <a:pt x="396003" y="1368137"/>
                  </a:moveTo>
                  <a:lnTo>
                    <a:pt x="0" y="685900"/>
                  </a:lnTo>
                  <a:lnTo>
                    <a:pt x="392830" y="1833"/>
                  </a:lnTo>
                  <a:lnTo>
                    <a:pt x="1181663" y="0"/>
                  </a:lnTo>
                  <a:lnTo>
                    <a:pt x="1577669" y="682235"/>
                  </a:lnTo>
                  <a:lnTo>
                    <a:pt x="1184840" y="1366305"/>
                  </a:lnTo>
                  <a:lnTo>
                    <a:pt x="396003" y="1368137"/>
                  </a:lnTo>
                  <a:close/>
                </a:path>
              </a:pathLst>
            </a:custGeom>
            <a:solidFill>
              <a:srgbClr val="EAEAEA"/>
            </a:solidFill>
            <a:ln w="7600" cap="flat">
              <a:noFill/>
              <a:bevel/>
            </a:ln>
          </p:spPr>
        </p:sp>
        <p:sp>
          <p:nvSpPr>
            <p:cNvPr id="934" name="Freeform 933"/>
            <p:cNvSpPr/>
            <p:nvPr/>
          </p:nvSpPr>
          <p:spPr>
            <a:xfrm>
              <a:off x="4990496" y="2645753"/>
              <a:ext cx="712284" cy="617683"/>
            </a:xfrm>
            <a:custGeom>
              <a:avLst/>
              <a:gdLst/>
              <a:ahLst/>
              <a:cxnLst/>
              <a:rect l="0" t="0" r="0" b="0"/>
              <a:pathLst>
                <a:path w="712284" h="617683">
                  <a:moveTo>
                    <a:pt x="178788" y="617683"/>
                  </a:moveTo>
                  <a:lnTo>
                    <a:pt x="0" y="309669"/>
                  </a:lnTo>
                  <a:lnTo>
                    <a:pt x="177354" y="827"/>
                  </a:lnTo>
                  <a:lnTo>
                    <a:pt x="533496" y="0"/>
                  </a:lnTo>
                  <a:lnTo>
                    <a:pt x="712284" y="308014"/>
                  </a:lnTo>
                  <a:lnTo>
                    <a:pt x="534930" y="616856"/>
                  </a:lnTo>
                  <a:lnTo>
                    <a:pt x="178788" y="617683"/>
                  </a:lnTo>
                  <a:close/>
                </a:path>
              </a:pathLst>
            </a:custGeom>
            <a:solidFill>
              <a:srgbClr val="EAEAEA"/>
            </a:solidFill>
            <a:ln w="7600" cap="flat">
              <a:noFill/>
              <a:bevel/>
            </a:ln>
          </p:spPr>
        </p:sp>
        <p:sp>
          <p:nvSpPr>
            <p:cNvPr id="935" name="Freeform 934"/>
            <p:cNvSpPr/>
            <p:nvPr/>
          </p:nvSpPr>
          <p:spPr>
            <a:xfrm>
              <a:off x="3711657" y="1421758"/>
              <a:ext cx="1577669" cy="1368137"/>
            </a:xfrm>
            <a:custGeom>
              <a:avLst/>
              <a:gdLst/>
              <a:ahLst/>
              <a:cxnLst/>
              <a:rect l="0" t="0" r="0" b="0"/>
              <a:pathLst>
                <a:path w="1577669" h="1368137">
                  <a:moveTo>
                    <a:pt x="396003" y="1368137"/>
                  </a:moveTo>
                  <a:lnTo>
                    <a:pt x="0" y="685900"/>
                  </a:lnTo>
                  <a:lnTo>
                    <a:pt x="392830" y="1833"/>
                  </a:lnTo>
                  <a:lnTo>
                    <a:pt x="1181663" y="0"/>
                  </a:lnTo>
                  <a:lnTo>
                    <a:pt x="1577669" y="682235"/>
                  </a:lnTo>
                  <a:lnTo>
                    <a:pt x="1184840" y="1366305"/>
                  </a:lnTo>
                  <a:lnTo>
                    <a:pt x="396003" y="1368137"/>
                  </a:lnTo>
                  <a:close/>
                </a:path>
              </a:pathLst>
            </a:custGeom>
            <a:solidFill>
              <a:srgbClr val="EAEAEA"/>
            </a:solidFill>
            <a:ln w="7600" cap="flat">
              <a:noFill/>
              <a:bevel/>
            </a:ln>
          </p:spPr>
        </p:sp>
        <p:sp>
          <p:nvSpPr>
            <p:cNvPr id="936" name="Freeform 935"/>
            <p:cNvSpPr/>
            <p:nvPr/>
          </p:nvSpPr>
          <p:spPr>
            <a:xfrm>
              <a:off x="2467352" y="2291816"/>
              <a:ext cx="1403606" cy="1217178"/>
            </a:xfrm>
            <a:custGeom>
              <a:avLst/>
              <a:gdLst/>
              <a:ahLst/>
              <a:cxnLst/>
              <a:rect l="0" t="0" r="0" b="0"/>
              <a:pathLst>
                <a:path w="1403606" h="1217178">
                  <a:moveTo>
                    <a:pt x="352313" y="1217178"/>
                  </a:moveTo>
                  <a:lnTo>
                    <a:pt x="0" y="610220"/>
                  </a:lnTo>
                  <a:lnTo>
                    <a:pt x="349489" y="1630"/>
                  </a:lnTo>
                  <a:lnTo>
                    <a:pt x="1051293" y="0"/>
                  </a:lnTo>
                  <a:lnTo>
                    <a:pt x="1403606" y="606959"/>
                  </a:lnTo>
                  <a:lnTo>
                    <a:pt x="1054112" y="1215552"/>
                  </a:lnTo>
                  <a:lnTo>
                    <a:pt x="352313" y="1217178"/>
                  </a:lnTo>
                  <a:close/>
                </a:path>
              </a:pathLst>
            </a:custGeom>
            <a:solidFill>
              <a:srgbClr val="33B2C3"/>
            </a:solidFill>
            <a:ln w="7600" cap="flat">
              <a:noFill/>
              <a:bevel/>
            </a:ln>
          </p:spPr>
        </p:sp>
        <p:sp>
          <p:nvSpPr>
            <p:cNvPr id="937" name="Freeform 936"/>
            <p:cNvSpPr/>
            <p:nvPr/>
          </p:nvSpPr>
          <p:spPr>
            <a:xfrm>
              <a:off x="3798689" y="3105092"/>
              <a:ext cx="1403606" cy="1217178"/>
            </a:xfrm>
            <a:custGeom>
              <a:avLst/>
              <a:gdLst/>
              <a:ahLst/>
              <a:cxnLst/>
              <a:rect l="0" t="0" r="0" b="0"/>
              <a:pathLst>
                <a:path w="1403606" h="1217178">
                  <a:moveTo>
                    <a:pt x="352313" y="1217178"/>
                  </a:moveTo>
                  <a:lnTo>
                    <a:pt x="0" y="610220"/>
                  </a:lnTo>
                  <a:lnTo>
                    <a:pt x="349489" y="1630"/>
                  </a:lnTo>
                  <a:lnTo>
                    <a:pt x="1051293" y="0"/>
                  </a:lnTo>
                  <a:lnTo>
                    <a:pt x="1403606" y="606959"/>
                  </a:lnTo>
                  <a:lnTo>
                    <a:pt x="1054112" y="1215552"/>
                  </a:lnTo>
                  <a:lnTo>
                    <a:pt x="352313" y="1217178"/>
                  </a:lnTo>
                  <a:close/>
                </a:path>
              </a:pathLst>
            </a:custGeom>
            <a:solidFill>
              <a:srgbClr val="FB9D53"/>
            </a:solidFill>
            <a:ln w="7600" cap="flat">
              <a:noFill/>
              <a:bevel/>
            </a:ln>
          </p:spPr>
        </p:sp>
        <p:sp>
          <p:nvSpPr>
            <p:cNvPr id="938" name="Freeform 937"/>
            <p:cNvSpPr/>
            <p:nvPr/>
          </p:nvSpPr>
          <p:spPr>
            <a:xfrm>
              <a:off x="5070381" y="2715027"/>
              <a:ext cx="552513" cy="479134"/>
            </a:xfrm>
            <a:custGeom>
              <a:avLst/>
              <a:gdLst/>
              <a:ahLst/>
              <a:cxnLst/>
              <a:rect l="0" t="0" r="0" b="0"/>
              <a:pathLst>
                <a:path w="552513" h="479134">
                  <a:moveTo>
                    <a:pt x="138684" y="479134"/>
                  </a:moveTo>
                  <a:lnTo>
                    <a:pt x="0" y="240208"/>
                  </a:lnTo>
                  <a:lnTo>
                    <a:pt x="137573" y="642"/>
                  </a:lnTo>
                  <a:lnTo>
                    <a:pt x="413829" y="0"/>
                  </a:lnTo>
                  <a:lnTo>
                    <a:pt x="552513" y="238925"/>
                  </a:lnTo>
                  <a:lnTo>
                    <a:pt x="414941" y="478491"/>
                  </a:lnTo>
                  <a:lnTo>
                    <a:pt x="138684" y="479134"/>
                  </a:lnTo>
                  <a:close/>
                </a:path>
              </a:pathLst>
            </a:custGeom>
            <a:solidFill>
              <a:srgbClr val="FDFDFD"/>
            </a:solidFill>
            <a:ln w="2500" cap="flat">
              <a:solidFill>
                <a:srgbClr val="FDFDFD"/>
              </a:solidFill>
              <a:bevel/>
            </a:ln>
          </p:spPr>
        </p:sp>
        <p:sp>
          <p:nvSpPr>
            <p:cNvPr id="939" name="Freeform 938"/>
            <p:cNvSpPr/>
            <p:nvPr/>
          </p:nvSpPr>
          <p:spPr>
            <a:xfrm>
              <a:off x="5150083" y="3881128"/>
              <a:ext cx="1403606" cy="1217178"/>
            </a:xfrm>
            <a:custGeom>
              <a:avLst/>
              <a:gdLst/>
              <a:ahLst/>
              <a:cxnLst/>
              <a:rect l="0" t="0" r="0" b="0"/>
              <a:pathLst>
                <a:path w="1403606" h="1217178">
                  <a:moveTo>
                    <a:pt x="352313" y="1217178"/>
                  </a:moveTo>
                  <a:lnTo>
                    <a:pt x="0" y="610220"/>
                  </a:lnTo>
                  <a:lnTo>
                    <a:pt x="349489" y="1630"/>
                  </a:lnTo>
                  <a:lnTo>
                    <a:pt x="1051293" y="0"/>
                  </a:lnTo>
                  <a:lnTo>
                    <a:pt x="1403606" y="606959"/>
                  </a:lnTo>
                  <a:lnTo>
                    <a:pt x="1054112" y="1215552"/>
                  </a:lnTo>
                  <a:lnTo>
                    <a:pt x="352313" y="1217178"/>
                  </a:lnTo>
                  <a:close/>
                </a:path>
              </a:pathLst>
            </a:custGeom>
            <a:solidFill>
              <a:srgbClr val="33B2C3"/>
            </a:solidFill>
            <a:ln w="7600" cap="flat">
              <a:noFill/>
              <a:bevel/>
            </a:ln>
          </p:spPr>
        </p:sp>
        <p:sp>
          <p:nvSpPr>
            <p:cNvPr id="940" name="Freeform 939"/>
            <p:cNvSpPr/>
            <p:nvPr/>
          </p:nvSpPr>
          <p:spPr>
            <a:xfrm>
              <a:off x="1866914" y="4201772"/>
              <a:ext cx="1403606" cy="1217178"/>
            </a:xfrm>
            <a:custGeom>
              <a:avLst/>
              <a:gdLst/>
              <a:ahLst/>
              <a:cxnLst/>
              <a:rect l="0" t="0" r="0" b="0"/>
              <a:pathLst>
                <a:path w="1403606" h="1217178">
                  <a:moveTo>
                    <a:pt x="352313" y="1217178"/>
                  </a:moveTo>
                  <a:lnTo>
                    <a:pt x="0" y="610220"/>
                  </a:lnTo>
                  <a:lnTo>
                    <a:pt x="349489" y="1630"/>
                  </a:lnTo>
                  <a:lnTo>
                    <a:pt x="1051293" y="0"/>
                  </a:lnTo>
                  <a:lnTo>
                    <a:pt x="1403606" y="606959"/>
                  </a:lnTo>
                  <a:lnTo>
                    <a:pt x="1054112" y="1215552"/>
                  </a:lnTo>
                  <a:lnTo>
                    <a:pt x="352313" y="1217178"/>
                  </a:lnTo>
                  <a:close/>
                </a:path>
              </a:pathLst>
            </a:custGeom>
            <a:solidFill>
              <a:srgbClr val="33B2C3"/>
            </a:solidFill>
            <a:ln w="7600" cap="flat">
              <a:noFill/>
              <a:bevel/>
            </a:ln>
          </p:spPr>
        </p:sp>
        <p:sp>
          <p:nvSpPr>
            <p:cNvPr id="941" name="Freeform 940"/>
            <p:cNvSpPr/>
            <p:nvPr/>
          </p:nvSpPr>
          <p:spPr>
            <a:xfrm>
              <a:off x="5746889" y="2024904"/>
              <a:ext cx="1403606" cy="1217178"/>
            </a:xfrm>
            <a:custGeom>
              <a:avLst/>
              <a:gdLst/>
              <a:ahLst/>
              <a:cxnLst/>
              <a:rect l="0" t="0" r="0" b="0"/>
              <a:pathLst>
                <a:path w="1403606" h="1217178">
                  <a:moveTo>
                    <a:pt x="352313" y="1217178"/>
                  </a:moveTo>
                  <a:lnTo>
                    <a:pt x="0" y="610220"/>
                  </a:lnTo>
                  <a:lnTo>
                    <a:pt x="349489" y="1630"/>
                  </a:lnTo>
                  <a:lnTo>
                    <a:pt x="1051293" y="0"/>
                  </a:lnTo>
                  <a:lnTo>
                    <a:pt x="1403606" y="606959"/>
                  </a:lnTo>
                  <a:lnTo>
                    <a:pt x="1054112" y="1215552"/>
                  </a:lnTo>
                  <a:lnTo>
                    <a:pt x="352313" y="1217178"/>
                  </a:lnTo>
                  <a:close/>
                </a:path>
              </a:pathLst>
            </a:custGeom>
            <a:solidFill>
              <a:srgbClr val="33B2C3"/>
            </a:solidFill>
            <a:ln w="7600" cap="flat">
              <a:noFill/>
              <a:bevel/>
            </a:ln>
          </p:spPr>
        </p:sp>
        <p:sp>
          <p:nvSpPr>
            <p:cNvPr id="942" name="Freeform 941"/>
            <p:cNvSpPr/>
            <p:nvPr/>
          </p:nvSpPr>
          <p:spPr>
            <a:xfrm>
              <a:off x="3798689" y="4712948"/>
              <a:ext cx="1403606" cy="1217178"/>
            </a:xfrm>
            <a:custGeom>
              <a:avLst/>
              <a:gdLst/>
              <a:ahLst/>
              <a:cxnLst/>
              <a:rect l="0" t="0" r="0" b="0"/>
              <a:pathLst>
                <a:path w="1403606" h="1217178">
                  <a:moveTo>
                    <a:pt x="352313" y="1217178"/>
                  </a:moveTo>
                  <a:lnTo>
                    <a:pt x="0" y="610220"/>
                  </a:lnTo>
                  <a:lnTo>
                    <a:pt x="349489" y="1630"/>
                  </a:lnTo>
                  <a:lnTo>
                    <a:pt x="1051293" y="0"/>
                  </a:lnTo>
                  <a:lnTo>
                    <a:pt x="1403606" y="606959"/>
                  </a:lnTo>
                  <a:lnTo>
                    <a:pt x="1054112" y="1215552"/>
                  </a:lnTo>
                  <a:lnTo>
                    <a:pt x="352313" y="1217178"/>
                  </a:lnTo>
                  <a:close/>
                </a:path>
              </a:pathLst>
            </a:custGeom>
            <a:solidFill>
              <a:srgbClr val="33B2C3"/>
            </a:solidFill>
            <a:ln w="7600" cap="flat">
              <a:noFill/>
              <a:bevel/>
            </a:ln>
          </p:spPr>
        </p:sp>
        <p:sp>
          <p:nvSpPr>
            <p:cNvPr id="943" name="Freeform 942"/>
            <p:cNvSpPr/>
            <p:nvPr/>
          </p:nvSpPr>
          <p:spPr>
            <a:xfrm>
              <a:off x="3798689" y="1497236"/>
              <a:ext cx="1403606" cy="1217178"/>
            </a:xfrm>
            <a:custGeom>
              <a:avLst/>
              <a:gdLst/>
              <a:ahLst/>
              <a:cxnLst/>
              <a:rect l="0" t="0" r="0" b="0"/>
              <a:pathLst>
                <a:path w="1403606" h="1217178">
                  <a:moveTo>
                    <a:pt x="352313" y="1217178"/>
                  </a:moveTo>
                  <a:lnTo>
                    <a:pt x="0" y="610220"/>
                  </a:lnTo>
                  <a:lnTo>
                    <a:pt x="349489" y="1630"/>
                  </a:lnTo>
                  <a:lnTo>
                    <a:pt x="1051293" y="0"/>
                  </a:lnTo>
                  <a:lnTo>
                    <a:pt x="1403606" y="606959"/>
                  </a:lnTo>
                  <a:lnTo>
                    <a:pt x="1054112" y="1215552"/>
                  </a:lnTo>
                  <a:lnTo>
                    <a:pt x="352313" y="1217178"/>
                  </a:lnTo>
                  <a:close/>
                </a:path>
              </a:pathLst>
            </a:custGeom>
            <a:solidFill>
              <a:srgbClr val="33B2C3"/>
            </a:solidFill>
            <a:ln w="7600" cap="flat">
              <a:noFill/>
              <a:bevel/>
            </a:ln>
          </p:spPr>
        </p:sp>
        <p:sp>
          <p:nvSpPr>
            <p:cNvPr id="944" name="Freeform 943"/>
            <p:cNvSpPr/>
            <p:nvPr/>
          </p:nvSpPr>
          <p:spPr>
            <a:xfrm>
              <a:off x="3319962" y="4177229"/>
              <a:ext cx="712284" cy="617683"/>
            </a:xfrm>
            <a:custGeom>
              <a:avLst/>
              <a:gdLst/>
              <a:ahLst/>
              <a:cxnLst/>
              <a:rect l="0" t="0" r="0" b="0"/>
              <a:pathLst>
                <a:path w="712284" h="617683">
                  <a:moveTo>
                    <a:pt x="178788" y="617683"/>
                  </a:moveTo>
                  <a:lnTo>
                    <a:pt x="0" y="309669"/>
                  </a:lnTo>
                  <a:lnTo>
                    <a:pt x="177354" y="827"/>
                  </a:lnTo>
                  <a:lnTo>
                    <a:pt x="533496" y="0"/>
                  </a:lnTo>
                  <a:lnTo>
                    <a:pt x="712284" y="308014"/>
                  </a:lnTo>
                  <a:lnTo>
                    <a:pt x="534930" y="616856"/>
                  </a:lnTo>
                  <a:lnTo>
                    <a:pt x="178788" y="617683"/>
                  </a:lnTo>
                  <a:close/>
                </a:path>
              </a:pathLst>
            </a:custGeom>
            <a:solidFill>
              <a:srgbClr val="EAEAEA"/>
            </a:solidFill>
            <a:ln w="7600" cap="flat">
              <a:noFill/>
              <a:bevel/>
            </a:ln>
          </p:spPr>
        </p:sp>
        <p:sp>
          <p:nvSpPr>
            <p:cNvPr id="945" name="Freeform 944"/>
            <p:cNvSpPr/>
            <p:nvPr/>
          </p:nvSpPr>
          <p:spPr>
            <a:xfrm>
              <a:off x="3399847" y="4246503"/>
              <a:ext cx="552513" cy="479134"/>
            </a:xfrm>
            <a:custGeom>
              <a:avLst/>
              <a:gdLst/>
              <a:ahLst/>
              <a:cxnLst/>
              <a:rect l="0" t="0" r="0" b="0"/>
              <a:pathLst>
                <a:path w="552513" h="479134">
                  <a:moveTo>
                    <a:pt x="138684" y="479134"/>
                  </a:moveTo>
                  <a:lnTo>
                    <a:pt x="0" y="240208"/>
                  </a:lnTo>
                  <a:lnTo>
                    <a:pt x="137573" y="642"/>
                  </a:lnTo>
                  <a:lnTo>
                    <a:pt x="413829" y="0"/>
                  </a:lnTo>
                  <a:lnTo>
                    <a:pt x="552513" y="238925"/>
                  </a:lnTo>
                  <a:lnTo>
                    <a:pt x="414941" y="478491"/>
                  </a:lnTo>
                  <a:lnTo>
                    <a:pt x="138684" y="479134"/>
                  </a:lnTo>
                  <a:close/>
                </a:path>
              </a:pathLst>
            </a:custGeom>
            <a:solidFill>
              <a:srgbClr val="FDFDFD"/>
            </a:solidFill>
            <a:ln w="2500" cap="flat">
              <a:solidFill>
                <a:srgbClr val="FDFDFD"/>
              </a:solidFill>
              <a:bevel/>
            </a:ln>
          </p:spPr>
        </p:sp>
        <p:sp>
          <p:nvSpPr>
            <p:cNvPr id="163" name="Text 163"/>
            <p:cNvSpPr txBox="1"/>
            <p:nvPr/>
          </p:nvSpPr>
          <p:spPr>
            <a:xfrm>
              <a:off x="2525049" y="2374909"/>
              <a:ext cx="1288208" cy="105099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164" name="Text 164"/>
            <p:cNvSpPr txBox="1"/>
            <p:nvPr/>
          </p:nvSpPr>
          <p:spPr>
            <a:xfrm>
              <a:off x="3856387" y="1580329"/>
              <a:ext cx="1288208" cy="105099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165" name="Text 165"/>
            <p:cNvSpPr txBox="1"/>
            <p:nvPr/>
          </p:nvSpPr>
          <p:spPr>
            <a:xfrm>
              <a:off x="5804579" y="2107997"/>
              <a:ext cx="1288208" cy="105099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166" name="Text 166"/>
            <p:cNvSpPr txBox="1"/>
            <p:nvPr/>
          </p:nvSpPr>
          <p:spPr>
            <a:xfrm>
              <a:off x="5207781" y="3964221"/>
              <a:ext cx="1288208" cy="105099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167" name="Text 167"/>
            <p:cNvSpPr txBox="1"/>
            <p:nvPr/>
          </p:nvSpPr>
          <p:spPr>
            <a:xfrm>
              <a:off x="3856387" y="4796041"/>
              <a:ext cx="1288208" cy="105099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168" name="Text 168"/>
            <p:cNvSpPr txBox="1"/>
            <p:nvPr/>
          </p:nvSpPr>
          <p:spPr>
            <a:xfrm>
              <a:off x="3856387" y="3188185"/>
              <a:ext cx="1288208" cy="105099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169" name="Text 169"/>
            <p:cNvSpPr txBox="1"/>
            <p:nvPr/>
          </p:nvSpPr>
          <p:spPr>
            <a:xfrm>
              <a:off x="1924611" y="4284865"/>
              <a:ext cx="1288208" cy="105099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>
                  <a:solidFill>
                    <a:srgbClr val="FFFFFF"/>
                  </a:solidFill>
                  <a:latin typeface="Arial"/>
                </a:rPr>
                <a:t>Replace your text here!</a:t>
              </a:r>
            </a:p>
          </p:txBody>
        </p:sp>
        <p:grpSp>
          <p:nvGrpSpPr>
            <p:cNvPr id="195" name="Group 194"/>
            <p:cNvGrpSpPr/>
            <p:nvPr/>
          </p:nvGrpSpPr>
          <p:grpSpPr>
            <a:xfrm>
              <a:off x="408530" y="477504"/>
              <a:ext cx="8326940" cy="598678"/>
              <a:chOff x="408530" y="477504"/>
              <a:chExt cx="8326940" cy="598678"/>
            </a:xfrm>
          </p:grpSpPr>
          <p:grpSp>
            <p:nvGrpSpPr>
              <p:cNvPr id="196" name="Border"/>
              <p:cNvGrpSpPr/>
              <p:nvPr/>
            </p:nvGrpSpPr>
            <p:grpSpPr>
              <a:xfrm>
                <a:off x="408530" y="477504"/>
                <a:ext cx="8326940" cy="598678"/>
                <a:chOff x="408530" y="477504"/>
                <a:chExt cx="8326940" cy="598678"/>
              </a:xfrm>
            </p:grpSpPr>
            <p:sp>
              <p:nvSpPr>
                <p:cNvPr id="170" name="Text 170"/>
                <p:cNvSpPr txBox="1"/>
                <p:nvPr/>
              </p:nvSpPr>
              <p:spPr>
                <a:xfrm>
                  <a:off x="3240336" y="506179"/>
                  <a:ext cx="2663321" cy="57000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2432">
                      <a:solidFill>
                        <a:srgbClr val="000000"/>
                      </a:solidFill>
                      <a:latin typeface="Arial"/>
                    </a:rPr>
                    <a:t>Add Your Title Here</a:t>
                  </a:r>
                </a:p>
              </p:txBody>
            </p:sp>
            <p:grpSp>
              <p:nvGrpSpPr>
                <p:cNvPr id="202" name="Group 201"/>
                <p:cNvGrpSpPr/>
                <p:nvPr/>
              </p:nvGrpSpPr>
              <p:grpSpPr>
                <a:xfrm>
                  <a:off x="408530" y="477504"/>
                  <a:ext cx="2663770" cy="570002"/>
                  <a:chOff x="408530" y="477504"/>
                  <a:chExt cx="2663770" cy="570002"/>
                </a:xfrm>
              </p:grpSpPr>
              <p:grpSp>
                <p:nvGrpSpPr>
                  <p:cNvPr id="203" name="Group 202"/>
                  <p:cNvGrpSpPr/>
                  <p:nvPr/>
                </p:nvGrpSpPr>
                <p:grpSpPr>
                  <a:xfrm>
                    <a:off x="2286311" y="477504"/>
                    <a:ext cx="785984" cy="570002"/>
                    <a:chOff x="2286311" y="477504"/>
                    <a:chExt cx="785984" cy="570002"/>
                  </a:xfrm>
                </p:grpSpPr>
                <p:sp>
                  <p:nvSpPr>
                    <p:cNvPr id="204" name="Freeform 203"/>
                    <p:cNvSpPr/>
                    <p:nvPr/>
                  </p:nvSpPr>
                  <p:spPr>
                    <a:xfrm rot="-2700000">
                      <a:off x="2569639" y="563233"/>
                      <a:ext cx="398542" cy="39854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8542" h="398542">
                          <a:moveTo>
                            <a:pt x="0" y="0"/>
                          </a:moveTo>
                          <a:lnTo>
                            <a:pt x="398542" y="0"/>
                          </a:lnTo>
                          <a:lnTo>
                            <a:pt x="398542" y="398542"/>
                          </a:lnTo>
                          <a:lnTo>
                            <a:pt x="0" y="39854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grpSp>
                  <p:nvGrpSpPr>
                    <p:cNvPr id="205" name="Group 204"/>
                    <p:cNvGrpSpPr/>
                    <p:nvPr/>
                  </p:nvGrpSpPr>
                  <p:grpSpPr>
                    <a:xfrm>
                      <a:off x="2350719" y="581229"/>
                      <a:ext cx="354439" cy="362550"/>
                      <a:chOff x="2350719" y="581229"/>
                      <a:chExt cx="354439" cy="362550"/>
                    </a:xfrm>
                  </p:grpSpPr>
                  <p:sp>
                    <p:nvSpPr>
                      <p:cNvPr id="206" name="Freeform 205"/>
                      <p:cNvSpPr/>
                      <p:nvPr/>
                    </p:nvSpPr>
                    <p:spPr>
                      <a:xfrm>
                        <a:off x="2350719" y="581229"/>
                        <a:ext cx="354439" cy="362550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0" fill="none">
                            <a:moveTo>
                              <a:pt x="0" y="0"/>
                            </a:moveTo>
                            <a:lnTo>
                              <a:pt x="354439" y="362550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  <p:sp>
                    <p:nvSpPr>
                      <p:cNvPr id="207" name="Freeform 206"/>
                      <p:cNvSpPr/>
                      <p:nvPr/>
                    </p:nvSpPr>
                    <p:spPr>
                      <a:xfrm flipH="1">
                        <a:off x="2350719" y="581229"/>
                        <a:ext cx="354439" cy="362550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0" fill="none">
                            <a:moveTo>
                              <a:pt x="0" y="0"/>
                            </a:moveTo>
                            <a:lnTo>
                              <a:pt x="354439" y="362550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</p:grpSp>
                <p:sp>
                  <p:nvSpPr>
                    <p:cNvPr id="208" name="Freeform 207"/>
                    <p:cNvSpPr/>
                    <p:nvPr/>
                  </p:nvSpPr>
                  <p:spPr>
                    <a:xfrm>
                      <a:off x="2459915" y="512155"/>
                      <a:ext cx="245916" cy="500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0" fill="none">
                          <a:moveTo>
                            <a:pt x="245916" y="0"/>
                          </a:moveTo>
                          <a:lnTo>
                            <a:pt x="0" y="251545"/>
                          </a:lnTo>
                          <a:lnTo>
                            <a:pt x="245916" y="50070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209" name="Freeform 208"/>
                    <p:cNvSpPr/>
                    <p:nvPr/>
                  </p:nvSpPr>
                  <p:spPr>
                    <a:xfrm flipH="1">
                      <a:off x="2826380" y="512155"/>
                      <a:ext cx="245916" cy="500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0" fill="none">
                          <a:moveTo>
                            <a:pt x="245916" y="0"/>
                          </a:moveTo>
                          <a:lnTo>
                            <a:pt x="0" y="251545"/>
                          </a:lnTo>
                          <a:lnTo>
                            <a:pt x="245916" y="50070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210" name="Freeform 209"/>
                    <p:cNvSpPr/>
                    <p:nvPr/>
                  </p:nvSpPr>
                  <p:spPr>
                    <a:xfrm rot="-2700000">
                      <a:off x="2315358" y="689564"/>
                      <a:ext cx="145882" cy="14588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5882" h="145882">
                          <a:moveTo>
                            <a:pt x="0" y="0"/>
                          </a:moveTo>
                          <a:lnTo>
                            <a:pt x="145882" y="0"/>
                          </a:lnTo>
                          <a:lnTo>
                            <a:pt x="145882" y="145882"/>
                          </a:lnTo>
                          <a:lnTo>
                            <a:pt x="0" y="14588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sp>
                  <p:nvSpPr>
                    <p:cNvPr id="211" name="Freeform 210"/>
                    <p:cNvSpPr/>
                    <p:nvPr/>
                  </p:nvSpPr>
                  <p:spPr>
                    <a:xfrm flipH="1">
                      <a:off x="2833609" y="587609"/>
                      <a:ext cx="171799" cy="34979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1799" h="349791" fill="none">
                          <a:moveTo>
                            <a:pt x="171799" y="0"/>
                          </a:moveTo>
                          <a:lnTo>
                            <a:pt x="0" y="175730"/>
                          </a:lnTo>
                          <a:lnTo>
                            <a:pt x="171799" y="34979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212" name="Freeform 211"/>
                    <p:cNvSpPr/>
                    <p:nvPr/>
                  </p:nvSpPr>
                  <p:spPr>
                    <a:xfrm>
                      <a:off x="2526144" y="587609"/>
                      <a:ext cx="171799" cy="34979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1799" h="349791" fill="none">
                          <a:moveTo>
                            <a:pt x="171799" y="0"/>
                          </a:moveTo>
                          <a:lnTo>
                            <a:pt x="0" y="175730"/>
                          </a:lnTo>
                          <a:lnTo>
                            <a:pt x="171799" y="34979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213" name="Freeform 212"/>
                    <p:cNvSpPr/>
                    <p:nvPr/>
                  </p:nvSpPr>
                  <p:spPr>
                    <a:xfrm rot="-2700000">
                      <a:off x="2728960" y="534110"/>
                      <a:ext cx="79900" cy="79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900" h="79900">
                          <a:moveTo>
                            <a:pt x="0" y="0"/>
                          </a:moveTo>
                          <a:lnTo>
                            <a:pt x="79900" y="0"/>
                          </a:lnTo>
                          <a:lnTo>
                            <a:pt x="79900" y="79900"/>
                          </a:lnTo>
                          <a:lnTo>
                            <a:pt x="0" y="799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214" name="Freeform 213"/>
                    <p:cNvSpPr/>
                    <p:nvPr/>
                  </p:nvSpPr>
                  <p:spPr>
                    <a:xfrm rot="-2700000">
                      <a:off x="2728960" y="911789"/>
                      <a:ext cx="79900" cy="79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900" h="79900">
                          <a:moveTo>
                            <a:pt x="0" y="0"/>
                          </a:moveTo>
                          <a:lnTo>
                            <a:pt x="79900" y="0"/>
                          </a:lnTo>
                          <a:lnTo>
                            <a:pt x="79900" y="79900"/>
                          </a:lnTo>
                          <a:lnTo>
                            <a:pt x="0" y="799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</p:grpSp>
              <p:sp>
                <p:nvSpPr>
                  <p:cNvPr id="215" name="Freeform 214"/>
                  <p:cNvSpPr/>
                  <p:nvPr/>
                </p:nvSpPr>
                <p:spPr>
                  <a:xfrm>
                    <a:off x="408530" y="758920"/>
                    <a:ext cx="1891427" cy="716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91427" h="7169" fill="none">
                        <a:moveTo>
                          <a:pt x="1891427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</p:grpSp>
            <p:grpSp>
              <p:nvGrpSpPr>
                <p:cNvPr id="216" name="Group 215"/>
                <p:cNvGrpSpPr/>
                <p:nvPr/>
              </p:nvGrpSpPr>
              <p:grpSpPr>
                <a:xfrm>
                  <a:off x="6065537" y="477504"/>
                  <a:ext cx="2669933" cy="570002"/>
                  <a:chOff x="6065537" y="477504"/>
                  <a:chExt cx="2669933" cy="570002"/>
                </a:xfrm>
              </p:grpSpPr>
              <p:grpSp>
                <p:nvGrpSpPr>
                  <p:cNvPr id="217" name="Group 216"/>
                  <p:cNvGrpSpPr/>
                  <p:nvPr/>
                </p:nvGrpSpPr>
                <p:grpSpPr>
                  <a:xfrm>
                    <a:off x="6065537" y="477504"/>
                    <a:ext cx="791593" cy="570002"/>
                    <a:chOff x="6065537" y="477504"/>
                    <a:chExt cx="791593" cy="570002"/>
                  </a:xfrm>
                </p:grpSpPr>
                <p:sp>
                  <p:nvSpPr>
                    <p:cNvPr id="218" name="Freeform 217"/>
                    <p:cNvSpPr/>
                    <p:nvPr/>
                  </p:nvSpPr>
                  <p:spPr>
                    <a:xfrm rot="-2700000">
                      <a:off x="6175260" y="563233"/>
                      <a:ext cx="398542" cy="39854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8542" h="398542">
                          <a:moveTo>
                            <a:pt x="0" y="0"/>
                          </a:moveTo>
                          <a:lnTo>
                            <a:pt x="398542" y="0"/>
                          </a:lnTo>
                          <a:lnTo>
                            <a:pt x="398542" y="398542"/>
                          </a:lnTo>
                          <a:lnTo>
                            <a:pt x="0" y="39854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grpSp>
                  <p:nvGrpSpPr>
                    <p:cNvPr id="219" name="Group 218"/>
                    <p:cNvGrpSpPr/>
                    <p:nvPr/>
                  </p:nvGrpSpPr>
                  <p:grpSpPr>
                    <a:xfrm>
                      <a:off x="6446018" y="581229"/>
                      <a:ext cx="354439" cy="362551"/>
                      <a:chOff x="6446018" y="581229"/>
                      <a:chExt cx="354439" cy="362551"/>
                    </a:xfrm>
                  </p:grpSpPr>
                  <p:sp>
                    <p:nvSpPr>
                      <p:cNvPr id="220" name="Freeform 219"/>
                      <p:cNvSpPr/>
                      <p:nvPr/>
                    </p:nvSpPr>
                    <p:spPr>
                      <a:xfrm>
                        <a:off x="6446018" y="581229"/>
                        <a:ext cx="354439" cy="362551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1" fill="none">
                            <a:moveTo>
                              <a:pt x="0" y="0"/>
                            </a:moveTo>
                            <a:lnTo>
                              <a:pt x="354439" y="362551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  <p:sp>
                    <p:nvSpPr>
                      <p:cNvPr id="221" name="Freeform 220"/>
                      <p:cNvSpPr/>
                      <p:nvPr/>
                    </p:nvSpPr>
                    <p:spPr>
                      <a:xfrm flipH="1">
                        <a:off x="6446018" y="581229"/>
                        <a:ext cx="354439" cy="362551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1" fill="none">
                            <a:moveTo>
                              <a:pt x="0" y="0"/>
                            </a:moveTo>
                            <a:lnTo>
                              <a:pt x="354439" y="362551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</p:grpSp>
                <p:sp>
                  <p:nvSpPr>
                    <p:cNvPr id="222" name="Freeform 221"/>
                    <p:cNvSpPr/>
                    <p:nvPr/>
                  </p:nvSpPr>
                  <p:spPr>
                    <a:xfrm>
                      <a:off x="6065537" y="512154"/>
                      <a:ext cx="245916" cy="50070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1" fill="none">
                          <a:moveTo>
                            <a:pt x="245916" y="0"/>
                          </a:moveTo>
                          <a:lnTo>
                            <a:pt x="0" y="251546"/>
                          </a:lnTo>
                          <a:lnTo>
                            <a:pt x="245916" y="50070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223" name="Freeform 222"/>
                    <p:cNvSpPr/>
                    <p:nvPr/>
                  </p:nvSpPr>
                  <p:spPr>
                    <a:xfrm flipH="1">
                      <a:off x="6432000" y="512154"/>
                      <a:ext cx="245916" cy="50070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1" fill="none">
                          <a:moveTo>
                            <a:pt x="245916" y="0"/>
                          </a:moveTo>
                          <a:lnTo>
                            <a:pt x="0" y="251546"/>
                          </a:lnTo>
                          <a:lnTo>
                            <a:pt x="245916" y="50070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224" name="Freeform 223"/>
                    <p:cNvSpPr/>
                    <p:nvPr/>
                  </p:nvSpPr>
                  <p:spPr>
                    <a:xfrm rot="-2700000">
                      <a:off x="6682200" y="689564"/>
                      <a:ext cx="145882" cy="14588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5882" h="145882">
                          <a:moveTo>
                            <a:pt x="0" y="0"/>
                          </a:moveTo>
                          <a:lnTo>
                            <a:pt x="145882" y="0"/>
                          </a:lnTo>
                          <a:lnTo>
                            <a:pt x="145882" y="145882"/>
                          </a:lnTo>
                          <a:lnTo>
                            <a:pt x="0" y="14588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</p:grpSp>
              <p:sp>
                <p:nvSpPr>
                  <p:cNvPr id="225" name="Freeform 224"/>
                  <p:cNvSpPr/>
                  <p:nvPr/>
                </p:nvSpPr>
                <p:spPr>
                  <a:xfrm>
                    <a:off x="6832270" y="758920"/>
                    <a:ext cx="1903192" cy="716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903192" h="7169" fill="none">
                        <a:moveTo>
                          <a:pt x="1903192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</p:grpSp>
          </p:grpSp>
          <p:grpSp>
            <p:nvGrpSpPr>
              <p:cNvPr id="226" name="Group 225"/>
              <p:cNvGrpSpPr/>
              <p:nvPr/>
            </p:nvGrpSpPr>
            <p:grpSpPr>
              <a:xfrm>
                <a:off x="6131767" y="514373"/>
                <a:ext cx="479264" cy="490674"/>
                <a:chOff x="6131767" y="514373"/>
                <a:chExt cx="479264" cy="490674"/>
              </a:xfrm>
            </p:grpSpPr>
            <p:sp>
              <p:nvSpPr>
                <p:cNvPr id="227" name="Freeform 226"/>
                <p:cNvSpPr/>
                <p:nvPr/>
              </p:nvSpPr>
              <p:spPr>
                <a:xfrm flipH="1">
                  <a:off x="6439233" y="584814"/>
                  <a:ext cx="171798" cy="3497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1798" h="349792" fill="none">
                      <a:moveTo>
                        <a:pt x="171798" y="0"/>
                      </a:moveTo>
                      <a:lnTo>
                        <a:pt x="0" y="175731"/>
                      </a:lnTo>
                      <a:lnTo>
                        <a:pt x="171798" y="349792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28" name="Freeform 227"/>
                <p:cNvSpPr/>
                <p:nvPr/>
              </p:nvSpPr>
              <p:spPr>
                <a:xfrm>
                  <a:off x="6131767" y="584814"/>
                  <a:ext cx="171798" cy="3497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1798" h="349792" fill="none">
                      <a:moveTo>
                        <a:pt x="171798" y="0"/>
                      </a:moveTo>
                      <a:lnTo>
                        <a:pt x="0" y="175731"/>
                      </a:lnTo>
                      <a:lnTo>
                        <a:pt x="171798" y="349792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29" name="Freeform 228"/>
                <p:cNvSpPr/>
                <p:nvPr/>
              </p:nvSpPr>
              <p:spPr>
                <a:xfrm rot="-2700000">
                  <a:off x="6334583" y="530921"/>
                  <a:ext cx="79900" cy="7990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900" h="79901">
                      <a:moveTo>
                        <a:pt x="0" y="0"/>
                      </a:moveTo>
                      <a:lnTo>
                        <a:pt x="79900" y="0"/>
                      </a:lnTo>
                      <a:lnTo>
                        <a:pt x="79900" y="79901"/>
                      </a:lnTo>
                      <a:lnTo>
                        <a:pt x="0" y="7990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30" name="Freeform 229"/>
                <p:cNvSpPr/>
                <p:nvPr/>
              </p:nvSpPr>
              <p:spPr>
                <a:xfrm rot="-2700000">
                  <a:off x="6334584" y="908599"/>
                  <a:ext cx="79900" cy="79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900" h="79900">
                      <a:moveTo>
                        <a:pt x="0" y="0"/>
                      </a:moveTo>
                      <a:lnTo>
                        <a:pt x="79900" y="0"/>
                      </a:lnTo>
                      <a:lnTo>
                        <a:pt x="79900" y="79900"/>
                      </a:lnTo>
                      <a:lnTo>
                        <a:pt x="0" y="799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FFFFFF"/>
                  </a:solidFill>
                  <a:bevel/>
                </a:ln>
              </p:spPr>
            </p:sp>
          </p:grp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C8CFCB92-76F2-B3FE-B8E0-EF5363DCB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152"/>
          <p:cNvGrpSpPr/>
          <p:nvPr/>
        </p:nvGrpSpPr>
        <p:grpSpPr>
          <a:xfrm>
            <a:off x="2151053" y="1126512"/>
            <a:ext cx="7889894" cy="4596239"/>
            <a:chOff x="627053" y="1126511"/>
            <a:chExt cx="7889894" cy="4596239"/>
          </a:xfrm>
        </p:grpSpPr>
        <p:grpSp>
          <p:nvGrpSpPr>
            <p:cNvPr id="146" name="Group 145"/>
            <p:cNvGrpSpPr/>
            <p:nvPr/>
          </p:nvGrpSpPr>
          <p:grpSpPr>
            <a:xfrm>
              <a:off x="2765039" y="2579511"/>
              <a:ext cx="963270" cy="1562340"/>
              <a:chOff x="2765039" y="2579511"/>
              <a:chExt cx="963270" cy="1562340"/>
            </a:xfrm>
          </p:grpSpPr>
          <p:grpSp>
            <p:nvGrpSpPr>
              <p:cNvPr id="267" name="Group 266"/>
              <p:cNvGrpSpPr/>
              <p:nvPr/>
            </p:nvGrpSpPr>
            <p:grpSpPr>
              <a:xfrm>
                <a:off x="2765039" y="3178581"/>
                <a:ext cx="963270" cy="963270"/>
                <a:chOff x="2765039" y="3178581"/>
                <a:chExt cx="963270" cy="963270"/>
              </a:xfrm>
            </p:grpSpPr>
            <p:sp>
              <p:nvSpPr>
                <p:cNvPr id="186" name="Freeform 185"/>
                <p:cNvSpPr/>
                <p:nvPr/>
              </p:nvSpPr>
              <p:spPr>
                <a:xfrm>
                  <a:off x="2881030" y="3294571"/>
                  <a:ext cx="731286" cy="73128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31286" h="731286">
                      <a:moveTo>
                        <a:pt x="0" y="365643"/>
                      </a:moveTo>
                      <a:cubicBezTo>
                        <a:pt x="0" y="163704"/>
                        <a:pt x="163704" y="0"/>
                        <a:pt x="365643" y="0"/>
                      </a:cubicBezTo>
                      <a:cubicBezTo>
                        <a:pt x="567582" y="0"/>
                        <a:pt x="731286" y="163704"/>
                        <a:pt x="731286" y="365643"/>
                      </a:cubicBezTo>
                      <a:cubicBezTo>
                        <a:pt x="731286" y="567582"/>
                        <a:pt x="567582" y="731286"/>
                        <a:pt x="365643" y="731286"/>
                      </a:cubicBezTo>
                      <a:cubicBezTo>
                        <a:pt x="163704" y="731286"/>
                        <a:pt x="0" y="567582"/>
                        <a:pt x="0" y="365643"/>
                      </a:cubicBezTo>
                      <a:close/>
                    </a:path>
                  </a:pathLst>
                </a:custGeom>
                <a:solidFill>
                  <a:srgbClr val="424B5D"/>
                </a:solidFill>
                <a:ln w="7600" cap="flat">
                  <a:noFill/>
                  <a:bevel/>
                </a:ln>
              </p:spPr>
            </p:sp>
            <p:sp>
              <p:nvSpPr>
                <p:cNvPr id="192" name="Freeform 191"/>
                <p:cNvSpPr/>
                <p:nvPr/>
              </p:nvSpPr>
              <p:spPr>
                <a:xfrm>
                  <a:off x="2765039" y="3178581"/>
                  <a:ext cx="963270" cy="96327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63270" h="963270">
                      <a:moveTo>
                        <a:pt x="0" y="481633"/>
                      </a:moveTo>
                      <a:cubicBezTo>
                        <a:pt x="0" y="215635"/>
                        <a:pt x="215635" y="0"/>
                        <a:pt x="481633" y="0"/>
                      </a:cubicBezTo>
                      <a:cubicBezTo>
                        <a:pt x="747632" y="0"/>
                        <a:pt x="963270" y="215635"/>
                        <a:pt x="963270" y="481633"/>
                      </a:cubicBezTo>
                      <a:cubicBezTo>
                        <a:pt x="963270" y="747632"/>
                        <a:pt x="747632" y="963270"/>
                        <a:pt x="481633" y="963270"/>
                      </a:cubicBezTo>
                      <a:cubicBezTo>
                        <a:pt x="215635" y="963270"/>
                        <a:pt x="0" y="747632"/>
                        <a:pt x="0" y="481633"/>
                      </a:cubicBezTo>
                      <a:close/>
                    </a:path>
                  </a:pathLst>
                </a:custGeom>
                <a:noFill/>
                <a:ln w="7600" cap="flat">
                  <a:solidFill>
                    <a:srgbClr val="8FA3CA"/>
                  </a:solidFill>
                  <a:bevel/>
                </a:ln>
              </p:spPr>
            </p:sp>
          </p:grpSp>
          <p:sp>
            <p:nvSpPr>
              <p:cNvPr id="273" name="Freeform 272"/>
              <p:cNvSpPr/>
              <p:nvPr/>
            </p:nvSpPr>
            <p:spPr>
              <a:xfrm>
                <a:off x="2946349" y="2579512"/>
                <a:ext cx="437505" cy="618660"/>
              </a:xfrm>
              <a:custGeom>
                <a:avLst/>
                <a:gdLst/>
                <a:ahLst/>
                <a:cxnLst/>
                <a:rect l="0" t="0" r="0" b="0"/>
                <a:pathLst>
                  <a:path w="437505" h="618660">
                    <a:moveTo>
                      <a:pt x="437505" y="617910"/>
                    </a:moveTo>
                    <a:cubicBezTo>
                      <a:pt x="425703" y="324064"/>
                      <a:pt x="296410" y="148065"/>
                      <a:pt x="98979" y="49479"/>
                    </a:cubicBezTo>
                    <a:lnTo>
                      <a:pt x="215631" y="0"/>
                    </a:lnTo>
                    <a:lnTo>
                      <a:pt x="0" y="8661"/>
                    </a:lnTo>
                    <a:lnTo>
                      <a:pt x="118098" y="180048"/>
                    </a:lnTo>
                    <a:lnTo>
                      <a:pt x="92452" y="69385"/>
                    </a:lnTo>
                    <a:cubicBezTo>
                      <a:pt x="345276" y="184729"/>
                      <a:pt x="418799" y="431633"/>
                      <a:pt x="418828" y="618660"/>
                    </a:cubicBezTo>
                    <a:lnTo>
                      <a:pt x="437505" y="617910"/>
                    </a:lnTo>
                    <a:close/>
                  </a:path>
                </a:pathLst>
              </a:custGeom>
              <a:solidFill>
                <a:srgbClr val="8FA3CA"/>
              </a:solidFill>
              <a:ln w="7600" cap="flat">
                <a:noFill/>
                <a:bevel/>
              </a:ln>
            </p:spPr>
          </p:sp>
        </p:grpSp>
        <p:grpSp>
          <p:nvGrpSpPr>
            <p:cNvPr id="145" name="Group 144"/>
            <p:cNvGrpSpPr/>
            <p:nvPr/>
          </p:nvGrpSpPr>
          <p:grpSpPr>
            <a:xfrm>
              <a:off x="4264263" y="2814342"/>
              <a:ext cx="1395717" cy="1154546"/>
              <a:chOff x="4264263" y="2814342"/>
              <a:chExt cx="1395717" cy="1154546"/>
            </a:xfrm>
          </p:grpSpPr>
          <p:grpSp>
            <p:nvGrpSpPr>
              <p:cNvPr id="268" name="Group 267"/>
              <p:cNvGrpSpPr/>
              <p:nvPr/>
            </p:nvGrpSpPr>
            <p:grpSpPr>
              <a:xfrm>
                <a:off x="4264264" y="3026195"/>
                <a:ext cx="942696" cy="942696"/>
                <a:chOff x="4264264" y="3026195"/>
                <a:chExt cx="942696" cy="942696"/>
              </a:xfrm>
            </p:grpSpPr>
            <p:sp>
              <p:nvSpPr>
                <p:cNvPr id="188" name="Freeform 187"/>
                <p:cNvSpPr/>
                <p:nvPr/>
              </p:nvSpPr>
              <p:spPr>
                <a:xfrm>
                  <a:off x="4384219" y="3146149"/>
                  <a:ext cx="702789" cy="70278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02789" h="702789">
                      <a:moveTo>
                        <a:pt x="0" y="351394"/>
                      </a:moveTo>
                      <a:cubicBezTo>
                        <a:pt x="0" y="157325"/>
                        <a:pt x="157325" y="0"/>
                        <a:pt x="351394" y="0"/>
                      </a:cubicBezTo>
                      <a:cubicBezTo>
                        <a:pt x="545464" y="0"/>
                        <a:pt x="702789" y="157325"/>
                        <a:pt x="702789" y="351394"/>
                      </a:cubicBezTo>
                      <a:cubicBezTo>
                        <a:pt x="702789" y="545464"/>
                        <a:pt x="545464" y="702789"/>
                        <a:pt x="351394" y="702789"/>
                      </a:cubicBezTo>
                      <a:cubicBezTo>
                        <a:pt x="157325" y="702789"/>
                        <a:pt x="0" y="545464"/>
                        <a:pt x="0" y="351394"/>
                      </a:cubicBez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noFill/>
                  <a:bevel/>
                </a:ln>
              </p:spPr>
            </p:sp>
            <p:sp>
              <p:nvSpPr>
                <p:cNvPr id="194" name="Freeform 193"/>
                <p:cNvSpPr/>
                <p:nvPr/>
              </p:nvSpPr>
              <p:spPr>
                <a:xfrm>
                  <a:off x="4264264" y="3026195"/>
                  <a:ext cx="942696" cy="94269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42696" h="942696">
                      <a:moveTo>
                        <a:pt x="0" y="471349"/>
                      </a:moveTo>
                      <a:cubicBezTo>
                        <a:pt x="0" y="211031"/>
                        <a:pt x="211031" y="0"/>
                        <a:pt x="471349" y="0"/>
                      </a:cubicBezTo>
                      <a:cubicBezTo>
                        <a:pt x="731668" y="0"/>
                        <a:pt x="942696" y="211031"/>
                        <a:pt x="942696" y="471349"/>
                      </a:cubicBezTo>
                      <a:cubicBezTo>
                        <a:pt x="942696" y="731668"/>
                        <a:pt x="731668" y="942696"/>
                        <a:pt x="471349" y="942696"/>
                      </a:cubicBezTo>
                      <a:cubicBezTo>
                        <a:pt x="211031" y="942696"/>
                        <a:pt x="0" y="731668"/>
                        <a:pt x="0" y="471349"/>
                      </a:cubicBezTo>
                      <a:close/>
                    </a:path>
                  </a:pathLst>
                </a:custGeom>
                <a:noFill/>
                <a:ln w="7600" cap="flat">
                  <a:solidFill>
                    <a:srgbClr val="8FA3CA"/>
                  </a:solidFill>
                  <a:bevel/>
                </a:ln>
              </p:spPr>
            </p:sp>
          </p:grpSp>
          <p:sp>
            <p:nvSpPr>
              <p:cNvPr id="275" name="Freeform 274"/>
              <p:cNvSpPr/>
              <p:nvPr/>
            </p:nvSpPr>
            <p:spPr>
              <a:xfrm rot="-1800000" flipH="1">
                <a:off x="5068989" y="2943647"/>
                <a:ext cx="628338" cy="414703"/>
              </a:xfrm>
              <a:custGeom>
                <a:avLst/>
                <a:gdLst/>
                <a:ahLst/>
                <a:cxnLst/>
                <a:rect l="0" t="0" r="0" b="0"/>
                <a:pathLst>
                  <a:path w="628338" h="414703">
                    <a:moveTo>
                      <a:pt x="628338" y="414703"/>
                    </a:moveTo>
                    <a:cubicBezTo>
                      <a:pt x="333306" y="414703"/>
                      <a:pt x="151675" y="291985"/>
                      <a:pt x="44902" y="97733"/>
                    </a:cubicBezTo>
                    <a:lnTo>
                      <a:pt x="0" y="216852"/>
                    </a:lnTo>
                    <a:lnTo>
                      <a:pt x="0" y="0"/>
                    </a:lnTo>
                    <a:lnTo>
                      <a:pt x="176557" y="111664"/>
                    </a:lnTo>
                    <a:lnTo>
                      <a:pt x="64593" y="90376"/>
                    </a:lnTo>
                    <a:cubicBezTo>
                      <a:pt x="190397" y="339570"/>
                      <a:pt x="440858" y="403433"/>
                      <a:pt x="628338" y="395920"/>
                    </a:cubicBezTo>
                    <a:lnTo>
                      <a:pt x="628338" y="414703"/>
                    </a:lnTo>
                    <a:close/>
                  </a:path>
                </a:pathLst>
              </a:custGeom>
              <a:solidFill>
                <a:srgbClr val="8FA3CA"/>
              </a:solidFill>
              <a:ln w="7600" cap="flat">
                <a:noFill/>
                <a:bevel/>
              </a:ln>
            </p:spPr>
          </p:sp>
        </p:grpSp>
        <p:grpSp>
          <p:nvGrpSpPr>
            <p:cNvPr id="144" name="Group 143"/>
            <p:cNvGrpSpPr/>
            <p:nvPr/>
          </p:nvGrpSpPr>
          <p:grpSpPr>
            <a:xfrm>
              <a:off x="4841768" y="3844858"/>
              <a:ext cx="1412004" cy="1613351"/>
              <a:chOff x="4841768" y="3844858"/>
              <a:chExt cx="1412004" cy="1613351"/>
            </a:xfrm>
          </p:grpSpPr>
          <p:grpSp>
            <p:nvGrpSpPr>
              <p:cNvPr id="271" name="Group 270"/>
              <p:cNvGrpSpPr/>
              <p:nvPr/>
            </p:nvGrpSpPr>
            <p:grpSpPr>
              <a:xfrm>
                <a:off x="4841768" y="3844858"/>
                <a:ext cx="1184103" cy="1184103"/>
                <a:chOff x="4841768" y="3844858"/>
                <a:chExt cx="1184103" cy="1184103"/>
              </a:xfrm>
            </p:grpSpPr>
            <p:sp>
              <p:nvSpPr>
                <p:cNvPr id="189" name="Freeform 188"/>
                <p:cNvSpPr/>
                <p:nvPr/>
              </p:nvSpPr>
              <p:spPr>
                <a:xfrm>
                  <a:off x="4976712" y="3979801"/>
                  <a:ext cx="914219" cy="91421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14219" h="914219">
                      <a:moveTo>
                        <a:pt x="0" y="457108"/>
                      </a:moveTo>
                      <a:cubicBezTo>
                        <a:pt x="0" y="204654"/>
                        <a:pt x="204654" y="0"/>
                        <a:pt x="457108" y="0"/>
                      </a:cubicBezTo>
                      <a:cubicBezTo>
                        <a:pt x="709562" y="0"/>
                        <a:pt x="914219" y="204654"/>
                        <a:pt x="914219" y="457108"/>
                      </a:cubicBezTo>
                      <a:cubicBezTo>
                        <a:pt x="914219" y="709562"/>
                        <a:pt x="709562" y="914219"/>
                        <a:pt x="457108" y="914219"/>
                      </a:cubicBezTo>
                      <a:cubicBezTo>
                        <a:pt x="204654" y="914219"/>
                        <a:pt x="0" y="709562"/>
                        <a:pt x="0" y="457108"/>
                      </a:cubicBezTo>
                      <a:close/>
                    </a:path>
                  </a:pathLst>
                </a:custGeom>
                <a:solidFill>
                  <a:srgbClr val="424B5D"/>
                </a:solidFill>
                <a:ln w="7600" cap="flat">
                  <a:noFill/>
                  <a:bevel/>
                </a:ln>
              </p:spPr>
            </p:sp>
            <p:sp>
              <p:nvSpPr>
                <p:cNvPr id="195" name="Freeform 194"/>
                <p:cNvSpPr/>
                <p:nvPr/>
              </p:nvSpPr>
              <p:spPr>
                <a:xfrm>
                  <a:off x="4841768" y="3844858"/>
                  <a:ext cx="1184103" cy="1184103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84103" h="1184103">
                      <a:moveTo>
                        <a:pt x="0" y="592051"/>
                      </a:moveTo>
                      <a:cubicBezTo>
                        <a:pt x="0" y="265071"/>
                        <a:pt x="265071" y="0"/>
                        <a:pt x="592051" y="0"/>
                      </a:cubicBezTo>
                      <a:cubicBezTo>
                        <a:pt x="919030" y="0"/>
                        <a:pt x="1184103" y="265071"/>
                        <a:pt x="1184103" y="592051"/>
                      </a:cubicBezTo>
                      <a:cubicBezTo>
                        <a:pt x="1184103" y="919030"/>
                        <a:pt x="919030" y="1184103"/>
                        <a:pt x="592051" y="1184103"/>
                      </a:cubicBezTo>
                      <a:cubicBezTo>
                        <a:pt x="265071" y="1184103"/>
                        <a:pt x="0" y="919030"/>
                        <a:pt x="0" y="592051"/>
                      </a:cubicBezTo>
                      <a:close/>
                    </a:path>
                  </a:pathLst>
                </a:custGeom>
                <a:noFill/>
                <a:ln w="7600" cap="flat">
                  <a:solidFill>
                    <a:srgbClr val="8FA3CA"/>
                  </a:solidFill>
                  <a:bevel/>
                </a:ln>
              </p:spPr>
            </p:sp>
          </p:grpSp>
          <p:sp>
            <p:nvSpPr>
              <p:cNvPr id="276" name="Freeform 275"/>
              <p:cNvSpPr/>
              <p:nvPr/>
            </p:nvSpPr>
            <p:spPr>
              <a:xfrm>
                <a:off x="5580459" y="5003589"/>
                <a:ext cx="673313" cy="454623"/>
              </a:xfrm>
              <a:custGeom>
                <a:avLst/>
                <a:gdLst/>
                <a:ahLst/>
                <a:cxnLst/>
                <a:rect l="0" t="0" r="0" b="0"/>
                <a:pathLst>
                  <a:path w="673313" h="454623">
                    <a:moveTo>
                      <a:pt x="0" y="9392"/>
                    </a:moveTo>
                    <a:cubicBezTo>
                      <a:pt x="147516" y="264897"/>
                      <a:pt x="344608" y="360835"/>
                      <a:pt x="566222" y="356177"/>
                    </a:cubicBezTo>
                    <a:lnTo>
                      <a:pt x="485515" y="454623"/>
                    </a:lnTo>
                    <a:lnTo>
                      <a:pt x="673313" y="346197"/>
                    </a:lnTo>
                    <a:lnTo>
                      <a:pt x="488330" y="249126"/>
                    </a:lnTo>
                    <a:lnTo>
                      <a:pt x="562748" y="335446"/>
                    </a:lnTo>
                    <a:cubicBezTo>
                      <a:pt x="284039" y="351093"/>
                      <a:pt x="103501" y="166119"/>
                      <a:pt x="16267" y="0"/>
                    </a:cubicBezTo>
                    <a:lnTo>
                      <a:pt x="0" y="9392"/>
                    </a:lnTo>
                    <a:close/>
                  </a:path>
                </a:pathLst>
              </a:custGeom>
              <a:solidFill>
                <a:srgbClr val="8FA3CA"/>
              </a:solidFill>
              <a:ln w="7600" cap="flat">
                <a:noFill/>
                <a:bevel/>
              </a:ln>
            </p:spPr>
          </p:sp>
        </p:grpSp>
        <p:grpSp>
          <p:nvGrpSpPr>
            <p:cNvPr id="143" name="Group 142"/>
            <p:cNvGrpSpPr/>
            <p:nvPr/>
          </p:nvGrpSpPr>
          <p:grpSpPr>
            <a:xfrm>
              <a:off x="5910854" y="2958477"/>
              <a:ext cx="1954348" cy="1403462"/>
              <a:chOff x="5910854" y="2958477"/>
              <a:chExt cx="1954348" cy="1403462"/>
            </a:xfrm>
          </p:grpSpPr>
          <p:grpSp>
            <p:nvGrpSpPr>
              <p:cNvPr id="269" name="Group 268"/>
              <p:cNvGrpSpPr/>
              <p:nvPr/>
            </p:nvGrpSpPr>
            <p:grpSpPr>
              <a:xfrm>
                <a:off x="5910855" y="2958477"/>
                <a:ext cx="1403462" cy="1403462"/>
                <a:chOff x="5910855" y="2958477"/>
                <a:chExt cx="1403462" cy="1403462"/>
              </a:xfrm>
            </p:grpSpPr>
            <p:sp>
              <p:nvSpPr>
                <p:cNvPr id="190" name="Freeform 189"/>
                <p:cNvSpPr/>
                <p:nvPr/>
              </p:nvSpPr>
              <p:spPr>
                <a:xfrm>
                  <a:off x="6065987" y="3113609"/>
                  <a:ext cx="1093199" cy="109319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93199" h="1093199">
                      <a:moveTo>
                        <a:pt x="0" y="546600"/>
                      </a:moveTo>
                      <a:cubicBezTo>
                        <a:pt x="0" y="244722"/>
                        <a:pt x="244722" y="0"/>
                        <a:pt x="546600" y="0"/>
                      </a:cubicBezTo>
                      <a:cubicBezTo>
                        <a:pt x="848479" y="0"/>
                        <a:pt x="1093199" y="244722"/>
                        <a:pt x="1093199" y="546600"/>
                      </a:cubicBezTo>
                      <a:cubicBezTo>
                        <a:pt x="1093199" y="848479"/>
                        <a:pt x="848479" y="1093199"/>
                        <a:pt x="546600" y="1093199"/>
                      </a:cubicBezTo>
                      <a:cubicBezTo>
                        <a:pt x="244722" y="1093199"/>
                        <a:pt x="0" y="848479"/>
                        <a:pt x="0" y="546600"/>
                      </a:cubicBez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noFill/>
                  <a:bevel/>
                </a:ln>
              </p:spPr>
            </p:sp>
            <p:sp>
              <p:nvSpPr>
                <p:cNvPr id="196" name="Freeform 195"/>
                <p:cNvSpPr/>
                <p:nvPr/>
              </p:nvSpPr>
              <p:spPr>
                <a:xfrm>
                  <a:off x="5910855" y="2958477"/>
                  <a:ext cx="1403462" cy="140346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03462" h="1403462">
                      <a:moveTo>
                        <a:pt x="0" y="701732"/>
                      </a:moveTo>
                      <a:cubicBezTo>
                        <a:pt x="0" y="314176"/>
                        <a:pt x="314176" y="0"/>
                        <a:pt x="701732" y="0"/>
                      </a:cubicBezTo>
                      <a:cubicBezTo>
                        <a:pt x="1089285" y="0"/>
                        <a:pt x="1403462" y="314176"/>
                        <a:pt x="1403462" y="701732"/>
                      </a:cubicBezTo>
                      <a:cubicBezTo>
                        <a:pt x="1403462" y="1089285"/>
                        <a:pt x="1089285" y="1403462"/>
                        <a:pt x="701732" y="1403462"/>
                      </a:cubicBezTo>
                      <a:cubicBezTo>
                        <a:pt x="314176" y="1403462"/>
                        <a:pt x="0" y="1089285"/>
                        <a:pt x="0" y="701732"/>
                      </a:cubicBezTo>
                      <a:close/>
                    </a:path>
                  </a:pathLst>
                </a:custGeom>
                <a:noFill/>
                <a:ln w="7600" cap="flat">
                  <a:solidFill>
                    <a:srgbClr val="8FA3CA"/>
                  </a:solidFill>
                  <a:bevel/>
                </a:ln>
              </p:spPr>
            </p:sp>
          </p:grpSp>
          <p:sp>
            <p:nvSpPr>
              <p:cNvPr id="277" name="Freeform 276"/>
              <p:cNvSpPr/>
              <p:nvPr/>
            </p:nvSpPr>
            <p:spPr>
              <a:xfrm>
                <a:off x="7304624" y="2984783"/>
                <a:ext cx="560581" cy="563203"/>
              </a:xfrm>
              <a:custGeom>
                <a:avLst/>
                <a:gdLst/>
                <a:ahLst/>
                <a:cxnLst/>
                <a:rect l="0" t="0" r="0" b="0"/>
                <a:pathLst>
                  <a:path w="560581" h="563203">
                    <a:moveTo>
                      <a:pt x="4861" y="563203"/>
                    </a:moveTo>
                    <a:cubicBezTo>
                      <a:pt x="289840" y="486843"/>
                      <a:pt x="433520" y="321295"/>
                      <a:pt x="486379" y="106025"/>
                    </a:cubicBezTo>
                    <a:lnTo>
                      <a:pt x="560581" y="209464"/>
                    </a:lnTo>
                    <a:lnTo>
                      <a:pt x="504455" y="0"/>
                    </a:lnTo>
                    <a:lnTo>
                      <a:pt x="362816" y="153556"/>
                    </a:lnTo>
                    <a:lnTo>
                      <a:pt x="465454" y="104015"/>
                    </a:lnTo>
                    <a:cubicBezTo>
                      <a:pt x="408435" y="377281"/>
                      <a:pt x="183037" y="503793"/>
                      <a:pt x="0" y="545059"/>
                    </a:cubicBezTo>
                    <a:lnTo>
                      <a:pt x="4861" y="563203"/>
                    </a:lnTo>
                    <a:close/>
                  </a:path>
                </a:pathLst>
              </a:custGeom>
              <a:solidFill>
                <a:srgbClr val="8FA3CA"/>
              </a:solidFill>
              <a:ln w="7600" cap="flat">
                <a:noFill/>
                <a:bevel/>
              </a:ln>
            </p:spPr>
          </p:sp>
        </p:grpSp>
        <p:sp>
          <p:nvSpPr>
            <p:cNvPr id="153" name="Text 153"/>
            <p:cNvSpPr txBox="1"/>
            <p:nvPr/>
          </p:nvSpPr>
          <p:spPr>
            <a:xfrm>
              <a:off x="2972352" y="1126511"/>
              <a:ext cx="3184400" cy="975441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3243" b="1" dirty="0">
                  <a:solidFill>
                    <a:srgbClr val="424B5D"/>
                  </a:solidFill>
                  <a:latin typeface="Arial"/>
                </a:rPr>
                <a:t>Add Your Title Here</a:t>
              </a:r>
            </a:p>
          </p:txBody>
        </p:sp>
        <p:sp>
          <p:nvSpPr>
            <p:cNvPr id="155" name="Text 155"/>
            <p:cNvSpPr txBox="1"/>
            <p:nvPr/>
          </p:nvSpPr>
          <p:spPr>
            <a:xfrm>
              <a:off x="3852985" y="4100458"/>
              <a:ext cx="521745" cy="434787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027">
                  <a:solidFill>
                    <a:srgbClr val="424B5D"/>
                  </a:solidFill>
                  <a:latin typeface="Arial"/>
                </a:rPr>
                <a:t>Text</a:t>
              </a:r>
            </a:p>
          </p:txBody>
        </p:sp>
        <p:sp>
          <p:nvSpPr>
            <p:cNvPr id="156" name="Text 156"/>
            <p:cNvSpPr txBox="1"/>
            <p:nvPr/>
          </p:nvSpPr>
          <p:spPr>
            <a:xfrm>
              <a:off x="3022647" y="3438156"/>
              <a:ext cx="521745" cy="434787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027">
                  <a:solidFill>
                    <a:srgbClr val="FFFFFF"/>
                  </a:solidFill>
                  <a:latin typeface="Arial"/>
                </a:rPr>
                <a:t>Text</a:t>
              </a:r>
            </a:p>
          </p:txBody>
        </p:sp>
        <p:grpSp>
          <p:nvGrpSpPr>
            <p:cNvPr id="148" name="Group 147"/>
            <p:cNvGrpSpPr/>
            <p:nvPr/>
          </p:nvGrpSpPr>
          <p:grpSpPr>
            <a:xfrm>
              <a:off x="1326597" y="3741879"/>
              <a:ext cx="1469870" cy="956992"/>
              <a:chOff x="1326597" y="3741879"/>
              <a:chExt cx="1469870" cy="956992"/>
            </a:xfrm>
          </p:grpSpPr>
          <p:sp>
            <p:nvSpPr>
              <p:cNvPr id="264" name="Freeform 263"/>
              <p:cNvSpPr/>
              <p:nvPr/>
            </p:nvSpPr>
            <p:spPr>
              <a:xfrm>
                <a:off x="1326597" y="4284164"/>
                <a:ext cx="628339" cy="414704"/>
              </a:xfrm>
              <a:custGeom>
                <a:avLst/>
                <a:gdLst/>
                <a:ahLst/>
                <a:cxnLst/>
                <a:rect l="0" t="0" r="0" b="0"/>
                <a:pathLst>
                  <a:path w="628339" h="414704">
                    <a:moveTo>
                      <a:pt x="628339" y="0"/>
                    </a:moveTo>
                    <a:cubicBezTo>
                      <a:pt x="333306" y="0"/>
                      <a:pt x="151676" y="122719"/>
                      <a:pt x="44902" y="316971"/>
                    </a:cubicBezTo>
                    <a:lnTo>
                      <a:pt x="0" y="197852"/>
                    </a:lnTo>
                    <a:lnTo>
                      <a:pt x="0" y="414704"/>
                    </a:lnTo>
                    <a:lnTo>
                      <a:pt x="176557" y="303040"/>
                    </a:lnTo>
                    <a:lnTo>
                      <a:pt x="64593" y="324328"/>
                    </a:lnTo>
                    <a:cubicBezTo>
                      <a:pt x="190397" y="75134"/>
                      <a:pt x="440859" y="11270"/>
                      <a:pt x="628339" y="18783"/>
                    </a:cubicBezTo>
                    <a:lnTo>
                      <a:pt x="628339" y="0"/>
                    </a:lnTo>
                    <a:close/>
                  </a:path>
                </a:pathLst>
              </a:custGeom>
              <a:solidFill>
                <a:srgbClr val="8FA3CA"/>
              </a:solidFill>
              <a:ln w="7600" cap="flat">
                <a:noFill/>
                <a:bevel/>
              </a:ln>
            </p:spPr>
          </p:sp>
          <p:grpSp>
            <p:nvGrpSpPr>
              <p:cNvPr id="266" name="Group 265"/>
              <p:cNvGrpSpPr/>
              <p:nvPr/>
            </p:nvGrpSpPr>
            <p:grpSpPr>
              <a:xfrm>
                <a:off x="1933628" y="3741879"/>
                <a:ext cx="862836" cy="862836"/>
                <a:chOff x="1933628" y="3741879"/>
                <a:chExt cx="862836" cy="862836"/>
              </a:xfrm>
            </p:grpSpPr>
            <p:sp>
              <p:nvSpPr>
                <p:cNvPr id="191" name="Freeform 190"/>
                <p:cNvSpPr/>
                <p:nvPr/>
              </p:nvSpPr>
              <p:spPr>
                <a:xfrm>
                  <a:off x="1933628" y="3741879"/>
                  <a:ext cx="862836" cy="86283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862836" h="862836">
                      <a:moveTo>
                        <a:pt x="0" y="431418"/>
                      </a:moveTo>
                      <a:cubicBezTo>
                        <a:pt x="0" y="193152"/>
                        <a:pt x="193152" y="0"/>
                        <a:pt x="431418" y="0"/>
                      </a:cubicBezTo>
                      <a:cubicBezTo>
                        <a:pt x="669683" y="0"/>
                        <a:pt x="862836" y="193152"/>
                        <a:pt x="862836" y="431418"/>
                      </a:cubicBezTo>
                      <a:cubicBezTo>
                        <a:pt x="862836" y="669683"/>
                        <a:pt x="669683" y="862836"/>
                        <a:pt x="431418" y="862836"/>
                      </a:cubicBezTo>
                      <a:cubicBezTo>
                        <a:pt x="193152" y="862836"/>
                        <a:pt x="0" y="669683"/>
                        <a:pt x="0" y="431418"/>
                      </a:cubicBezTo>
                      <a:close/>
                    </a:path>
                  </a:pathLst>
                </a:custGeom>
                <a:noFill/>
                <a:ln w="7600" cap="flat">
                  <a:solidFill>
                    <a:srgbClr val="8FA3CA"/>
                  </a:solidFill>
                  <a:bevel/>
                </a:ln>
              </p:spPr>
            </p:sp>
            <p:sp>
              <p:nvSpPr>
                <p:cNvPr id="185" name="Freeform 184"/>
                <p:cNvSpPr/>
                <p:nvPr/>
              </p:nvSpPr>
              <p:spPr>
                <a:xfrm>
                  <a:off x="2049086" y="3857338"/>
                  <a:ext cx="631919" cy="63191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31919" h="631919">
                      <a:moveTo>
                        <a:pt x="0" y="315959"/>
                      </a:moveTo>
                      <a:cubicBezTo>
                        <a:pt x="0" y="141460"/>
                        <a:pt x="141460" y="0"/>
                        <a:pt x="315959" y="0"/>
                      </a:cubicBezTo>
                      <a:cubicBezTo>
                        <a:pt x="490459" y="0"/>
                        <a:pt x="631919" y="141460"/>
                        <a:pt x="631919" y="315959"/>
                      </a:cubicBezTo>
                      <a:cubicBezTo>
                        <a:pt x="631919" y="490459"/>
                        <a:pt x="490459" y="631919"/>
                        <a:pt x="315959" y="631919"/>
                      </a:cubicBezTo>
                      <a:cubicBezTo>
                        <a:pt x="141460" y="631919"/>
                        <a:pt x="0" y="490459"/>
                        <a:pt x="0" y="315959"/>
                      </a:cubicBez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noFill/>
                  <a:bevel/>
                </a:ln>
              </p:spPr>
            </p:sp>
          </p:grpSp>
        </p:grpSp>
        <p:sp>
          <p:nvSpPr>
            <p:cNvPr id="157" name="Text 157"/>
            <p:cNvSpPr txBox="1"/>
            <p:nvPr/>
          </p:nvSpPr>
          <p:spPr>
            <a:xfrm>
              <a:off x="2142650" y="3955906"/>
              <a:ext cx="521745" cy="434787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027">
                  <a:solidFill>
                    <a:srgbClr val="FFFFFF"/>
                  </a:solidFill>
                  <a:latin typeface="Arial"/>
                </a:rPr>
                <a:t>Text</a:t>
              </a:r>
            </a:p>
          </p:txBody>
        </p:sp>
        <p:sp>
          <p:nvSpPr>
            <p:cNvPr id="158" name="Text 158"/>
            <p:cNvSpPr txBox="1"/>
            <p:nvPr/>
          </p:nvSpPr>
          <p:spPr>
            <a:xfrm>
              <a:off x="4511593" y="3284757"/>
              <a:ext cx="521745" cy="434787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027">
                  <a:solidFill>
                    <a:srgbClr val="FFFFFF"/>
                  </a:solidFill>
                  <a:latin typeface="Arial"/>
                </a:rPr>
                <a:t>Text</a:t>
              </a:r>
            </a:p>
          </p:txBody>
        </p:sp>
        <p:sp>
          <p:nvSpPr>
            <p:cNvPr id="159" name="Text 159"/>
            <p:cNvSpPr txBox="1"/>
            <p:nvPr/>
          </p:nvSpPr>
          <p:spPr>
            <a:xfrm>
              <a:off x="5203705" y="4210194"/>
              <a:ext cx="457094" cy="434787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027">
                  <a:solidFill>
                    <a:srgbClr val="FFFFFF"/>
                  </a:solidFill>
                  <a:latin typeface="Arial"/>
                </a:rPr>
                <a:t>Text</a:t>
              </a:r>
            </a:p>
          </p:txBody>
        </p:sp>
        <p:sp>
          <p:nvSpPr>
            <p:cNvPr id="160" name="Text 160"/>
            <p:cNvSpPr txBox="1"/>
            <p:nvPr/>
          </p:nvSpPr>
          <p:spPr>
            <a:xfrm>
              <a:off x="6402382" y="3445756"/>
              <a:ext cx="521745" cy="434787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027">
                  <a:solidFill>
                    <a:srgbClr val="FFFFFF"/>
                  </a:solidFill>
                  <a:latin typeface="Arial"/>
                </a:rPr>
                <a:t>Text</a:t>
              </a:r>
            </a:p>
          </p:txBody>
        </p:sp>
        <p:sp>
          <p:nvSpPr>
            <p:cNvPr id="161" name="Text 161"/>
            <p:cNvSpPr txBox="1"/>
            <p:nvPr/>
          </p:nvSpPr>
          <p:spPr>
            <a:xfrm>
              <a:off x="627053" y="4751389"/>
              <a:ext cx="1539144" cy="446964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424B5D"/>
                  </a:solidFill>
                  <a:latin typeface="Arial"/>
                </a:rPr>
                <a:t>Use the float button to change the basic setting of circular chart.</a:t>
              </a:r>
            </a:p>
          </p:txBody>
        </p:sp>
        <p:sp>
          <p:nvSpPr>
            <p:cNvPr id="162" name="Text 162"/>
            <p:cNvSpPr txBox="1"/>
            <p:nvPr/>
          </p:nvSpPr>
          <p:spPr>
            <a:xfrm>
              <a:off x="2755251" y="5274197"/>
              <a:ext cx="1539144" cy="448553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424B5D"/>
                  </a:solidFill>
                  <a:latin typeface="Arial"/>
                </a:rPr>
                <a:t>Use the float button to change the basic setting of circular chart.</a:t>
              </a:r>
            </a:p>
          </p:txBody>
        </p:sp>
        <p:sp>
          <p:nvSpPr>
            <p:cNvPr id="163" name="Text 163"/>
            <p:cNvSpPr txBox="1"/>
            <p:nvPr/>
          </p:nvSpPr>
          <p:spPr>
            <a:xfrm>
              <a:off x="6298842" y="5144583"/>
              <a:ext cx="1539144" cy="433771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424B5D"/>
                  </a:solidFill>
                  <a:latin typeface="Arial"/>
                </a:rPr>
                <a:t>Use the float button to change the basic setting of circular chart.</a:t>
              </a:r>
            </a:p>
          </p:txBody>
        </p:sp>
        <p:sp>
          <p:nvSpPr>
            <p:cNvPr id="164" name="Text 164"/>
            <p:cNvSpPr txBox="1"/>
            <p:nvPr/>
          </p:nvSpPr>
          <p:spPr>
            <a:xfrm>
              <a:off x="6977803" y="2452814"/>
              <a:ext cx="1539144" cy="442739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424B5D"/>
                  </a:solidFill>
                  <a:latin typeface="Arial"/>
                </a:rPr>
                <a:t>Use the float button to change the basic setting of circular chart.</a:t>
              </a:r>
            </a:p>
          </p:txBody>
        </p:sp>
        <p:sp>
          <p:nvSpPr>
            <p:cNvPr id="165" name="Text 165"/>
            <p:cNvSpPr txBox="1"/>
            <p:nvPr/>
          </p:nvSpPr>
          <p:spPr>
            <a:xfrm>
              <a:off x="4693121" y="2277361"/>
              <a:ext cx="1539144" cy="450992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424B5D"/>
                  </a:solidFill>
                  <a:latin typeface="Arial"/>
                </a:rPr>
                <a:t>Use the float button to change the basic setting of circular chart.</a:t>
              </a:r>
            </a:p>
          </p:txBody>
        </p:sp>
        <p:sp>
          <p:nvSpPr>
            <p:cNvPr id="166" name="Text 166"/>
            <p:cNvSpPr txBox="1"/>
            <p:nvPr/>
          </p:nvSpPr>
          <p:spPr>
            <a:xfrm>
              <a:off x="1351721" y="2357161"/>
              <a:ext cx="1539144" cy="454792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424B5D"/>
                  </a:solidFill>
                  <a:latin typeface="Arial"/>
                </a:rPr>
                <a:t>Use the float button to change the basic setting of circular chart.</a:t>
              </a:r>
            </a:p>
          </p:txBody>
        </p:sp>
        <p:grpSp>
          <p:nvGrpSpPr>
            <p:cNvPr id="147" name="Group 146"/>
            <p:cNvGrpSpPr/>
            <p:nvPr/>
          </p:nvGrpSpPr>
          <p:grpSpPr>
            <a:xfrm>
              <a:off x="3614868" y="3841901"/>
              <a:ext cx="942696" cy="1590885"/>
              <a:chOff x="3614868" y="3841901"/>
              <a:chExt cx="942696" cy="1590885"/>
            </a:xfrm>
          </p:grpSpPr>
          <p:grpSp>
            <p:nvGrpSpPr>
              <p:cNvPr id="272" name="Group 271"/>
              <p:cNvGrpSpPr/>
              <p:nvPr/>
            </p:nvGrpSpPr>
            <p:grpSpPr>
              <a:xfrm>
                <a:off x="3614868" y="3841902"/>
                <a:ext cx="942696" cy="942696"/>
                <a:chOff x="3614868" y="3841902"/>
                <a:chExt cx="942696" cy="942696"/>
              </a:xfrm>
            </p:grpSpPr>
            <p:sp>
              <p:nvSpPr>
                <p:cNvPr id="187" name="Freeform 186"/>
                <p:cNvSpPr/>
                <p:nvPr/>
              </p:nvSpPr>
              <p:spPr>
                <a:xfrm>
                  <a:off x="3765324" y="3992359"/>
                  <a:ext cx="641784" cy="64178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41784" h="641784">
                      <a:moveTo>
                        <a:pt x="0" y="320893"/>
                      </a:moveTo>
                      <a:cubicBezTo>
                        <a:pt x="0" y="143669"/>
                        <a:pt x="143669" y="0"/>
                        <a:pt x="320893" y="0"/>
                      </a:cubicBezTo>
                      <a:cubicBezTo>
                        <a:pt x="498116" y="0"/>
                        <a:pt x="641784" y="143669"/>
                        <a:pt x="641784" y="320893"/>
                      </a:cubicBezTo>
                      <a:cubicBezTo>
                        <a:pt x="641784" y="498116"/>
                        <a:pt x="498116" y="641784"/>
                        <a:pt x="320893" y="641784"/>
                      </a:cubicBezTo>
                      <a:cubicBezTo>
                        <a:pt x="143669" y="641784"/>
                        <a:pt x="0" y="498116"/>
                        <a:pt x="0" y="320893"/>
                      </a:cubicBezTo>
                      <a:close/>
                    </a:path>
                  </a:pathLst>
                </a:custGeom>
                <a:noFill/>
                <a:ln w="70933" cap="flat">
                  <a:solidFill>
                    <a:srgbClr val="EB6161"/>
                  </a:solidFill>
                  <a:bevel/>
                </a:ln>
              </p:spPr>
            </p:sp>
            <p:sp>
              <p:nvSpPr>
                <p:cNvPr id="193" name="Freeform 192"/>
                <p:cNvSpPr/>
                <p:nvPr/>
              </p:nvSpPr>
              <p:spPr>
                <a:xfrm>
                  <a:off x="3614868" y="3841902"/>
                  <a:ext cx="942696" cy="94269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42696" h="942696">
                      <a:moveTo>
                        <a:pt x="0" y="471349"/>
                      </a:moveTo>
                      <a:cubicBezTo>
                        <a:pt x="0" y="211031"/>
                        <a:pt x="211031" y="0"/>
                        <a:pt x="471349" y="0"/>
                      </a:cubicBezTo>
                      <a:cubicBezTo>
                        <a:pt x="731668" y="0"/>
                        <a:pt x="942696" y="211031"/>
                        <a:pt x="942696" y="471349"/>
                      </a:cubicBezTo>
                      <a:cubicBezTo>
                        <a:pt x="942696" y="731668"/>
                        <a:pt x="731668" y="942696"/>
                        <a:pt x="471349" y="942696"/>
                      </a:cubicBezTo>
                      <a:cubicBezTo>
                        <a:pt x="211031" y="942696"/>
                        <a:pt x="0" y="731668"/>
                        <a:pt x="0" y="471349"/>
                      </a:cubicBezTo>
                      <a:close/>
                    </a:path>
                  </a:pathLst>
                </a:custGeom>
                <a:noFill/>
                <a:ln w="7600" cap="flat">
                  <a:solidFill>
                    <a:srgbClr val="8FA3CA"/>
                  </a:solidFill>
                  <a:bevel/>
                </a:ln>
              </p:spPr>
            </p:sp>
          </p:grpSp>
          <p:sp>
            <p:nvSpPr>
              <p:cNvPr id="274" name="Freeform 273"/>
              <p:cNvSpPr/>
              <p:nvPr/>
            </p:nvSpPr>
            <p:spPr>
              <a:xfrm>
                <a:off x="4331288" y="4681281"/>
                <a:ext cx="187799" cy="751508"/>
              </a:xfrm>
              <a:custGeom>
                <a:avLst/>
                <a:gdLst/>
                <a:ahLst/>
                <a:cxnLst/>
                <a:rect l="0" t="0" r="0" b="0"/>
                <a:pathLst>
                  <a:path w="187799" h="751508">
                    <a:moveTo>
                      <a:pt x="44975" y="0"/>
                    </a:moveTo>
                    <a:cubicBezTo>
                      <a:pt x="192491" y="255505"/>
                      <a:pt x="177029" y="474160"/>
                      <a:pt x="62188" y="663755"/>
                    </a:cubicBezTo>
                    <a:lnTo>
                      <a:pt x="187799" y="643082"/>
                    </a:lnTo>
                    <a:lnTo>
                      <a:pt x="0" y="751508"/>
                    </a:lnTo>
                    <a:lnTo>
                      <a:pt x="8425" y="542774"/>
                    </a:lnTo>
                    <a:lnTo>
                      <a:pt x="45971" y="650381"/>
                    </a:lnTo>
                    <a:cubicBezTo>
                      <a:pt x="198878" y="416835"/>
                      <a:pt x="128955" y="167997"/>
                      <a:pt x="28708" y="9391"/>
                    </a:cubicBezTo>
                    <a:lnTo>
                      <a:pt x="44975" y="0"/>
                    </a:lnTo>
                    <a:close/>
                  </a:path>
                </a:pathLst>
              </a:custGeom>
              <a:solidFill>
                <a:srgbClr val="8FA3CA"/>
              </a:solidFill>
              <a:ln w="7600" cap="flat">
                <a:noFill/>
                <a:bevel/>
              </a:ln>
            </p:spPr>
          </p: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8F27601F-C65B-2036-4749-F77F325EC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" name="Group207"/>
          <p:cNvGrpSpPr/>
          <p:nvPr/>
        </p:nvGrpSpPr>
        <p:grpSpPr>
          <a:xfrm>
            <a:off x="1932530" y="477504"/>
            <a:ext cx="8326940" cy="4743548"/>
            <a:chOff x="408530" y="477504"/>
            <a:chExt cx="8326940" cy="4743548"/>
          </a:xfrm>
        </p:grpSpPr>
        <p:sp>
          <p:nvSpPr>
            <p:cNvPr id="953" name="Freeform 952"/>
            <p:cNvSpPr/>
            <p:nvPr/>
          </p:nvSpPr>
          <p:spPr>
            <a:xfrm>
              <a:off x="1402838" y="2121923"/>
              <a:ext cx="3693957" cy="2613921"/>
            </a:xfrm>
            <a:custGeom>
              <a:avLst/>
              <a:gdLst/>
              <a:ahLst/>
              <a:cxnLst/>
              <a:rect l="0" t="0" r="0" b="0"/>
              <a:pathLst>
                <a:path w="3693957" h="2613921" fill="none">
                  <a:moveTo>
                    <a:pt x="3693957" y="0"/>
                  </a:moveTo>
                  <a:lnTo>
                    <a:pt x="0" y="2613921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888889"/>
              </a:solidFill>
              <a:bevel/>
            </a:ln>
          </p:spPr>
        </p:sp>
        <p:grpSp>
          <p:nvGrpSpPr>
            <p:cNvPr id="954" name="Group 953"/>
            <p:cNvGrpSpPr/>
            <p:nvPr/>
          </p:nvGrpSpPr>
          <p:grpSpPr>
            <a:xfrm>
              <a:off x="3543664" y="2590901"/>
              <a:ext cx="804285" cy="698003"/>
              <a:chOff x="3543664" y="2590901"/>
              <a:chExt cx="804285" cy="698003"/>
            </a:xfrm>
          </p:grpSpPr>
          <p:sp>
            <p:nvSpPr>
              <p:cNvPr id="955" name="Freeform 954"/>
              <p:cNvSpPr/>
              <p:nvPr/>
            </p:nvSpPr>
            <p:spPr>
              <a:xfrm>
                <a:off x="3543664" y="2590901"/>
                <a:ext cx="804285" cy="698003"/>
              </a:xfrm>
              <a:custGeom>
                <a:avLst/>
                <a:gdLst/>
                <a:ahLst/>
                <a:cxnLst/>
                <a:rect l="0" t="0" r="0" b="0"/>
                <a:pathLst>
                  <a:path w="804285" h="698003">
                    <a:moveTo>
                      <a:pt x="603212" y="0"/>
                    </a:moveTo>
                    <a:lnTo>
                      <a:pt x="804285" y="349002"/>
                    </a:lnTo>
                    <a:lnTo>
                      <a:pt x="603213" y="698003"/>
                    </a:lnTo>
                    <a:lnTo>
                      <a:pt x="201071" y="698003"/>
                    </a:lnTo>
                    <a:lnTo>
                      <a:pt x="0" y="349002"/>
                    </a:lnTo>
                    <a:lnTo>
                      <a:pt x="201070" y="0"/>
                    </a:lnTo>
                    <a:lnTo>
                      <a:pt x="603212" y="0"/>
                    </a:lnTo>
                    <a:close/>
                  </a:path>
                </a:pathLst>
              </a:custGeom>
              <a:solidFill>
                <a:srgbClr val="33B2C3"/>
              </a:solidFill>
              <a:ln w="2500" cap="flat">
                <a:solidFill>
                  <a:srgbClr val="33B2C3"/>
                </a:solidFill>
                <a:bevel/>
              </a:ln>
            </p:spPr>
          </p:sp>
          <p:sp>
            <p:nvSpPr>
              <p:cNvPr id="956" name="Freeform 955"/>
              <p:cNvSpPr/>
              <p:nvPr/>
            </p:nvSpPr>
            <p:spPr>
              <a:xfrm>
                <a:off x="3618939" y="2656229"/>
                <a:ext cx="653733" cy="567348"/>
              </a:xfrm>
              <a:custGeom>
                <a:avLst/>
                <a:gdLst/>
                <a:ahLst/>
                <a:cxnLst/>
                <a:rect l="0" t="0" r="0" b="0"/>
                <a:pathLst>
                  <a:path w="653733" h="567348">
                    <a:moveTo>
                      <a:pt x="490299" y="0"/>
                    </a:moveTo>
                    <a:lnTo>
                      <a:pt x="653733" y="283674"/>
                    </a:lnTo>
                    <a:lnTo>
                      <a:pt x="490300" y="567348"/>
                    </a:lnTo>
                    <a:lnTo>
                      <a:pt x="163433" y="567348"/>
                    </a:lnTo>
                    <a:lnTo>
                      <a:pt x="0" y="283674"/>
                    </a:lnTo>
                    <a:lnTo>
                      <a:pt x="163433" y="0"/>
                    </a:lnTo>
                    <a:lnTo>
                      <a:pt x="490299" y="0"/>
                    </a:lnTo>
                    <a:close/>
                  </a:path>
                </a:pathLst>
              </a:custGeom>
              <a:noFill/>
              <a:ln w="2500" cap="flat">
                <a:solidFill>
                  <a:srgbClr val="FFFFFF"/>
                </a:solidFill>
                <a:bevel/>
              </a:ln>
            </p:spPr>
          </p:sp>
          <p:sp>
            <p:nvSpPr>
              <p:cNvPr id="957" name="Freeform 956"/>
              <p:cNvSpPr/>
              <p:nvPr/>
            </p:nvSpPr>
            <p:spPr>
              <a:xfrm>
                <a:off x="3782373" y="2656229"/>
                <a:ext cx="490300" cy="567348"/>
              </a:xfrm>
              <a:custGeom>
                <a:avLst/>
                <a:gdLst/>
                <a:ahLst/>
                <a:cxnLst/>
                <a:rect l="0" t="0" r="0" b="0"/>
                <a:pathLst>
                  <a:path w="490300" h="567348">
                    <a:moveTo>
                      <a:pt x="326866" y="0"/>
                    </a:moveTo>
                    <a:lnTo>
                      <a:pt x="490300" y="283674"/>
                    </a:lnTo>
                    <a:lnTo>
                      <a:pt x="326868" y="567348"/>
                    </a:lnTo>
                    <a:lnTo>
                      <a:pt x="0" y="567348"/>
                    </a:lnTo>
                    <a:lnTo>
                      <a:pt x="326866" y="0"/>
                    </a:lnTo>
                    <a:close/>
                  </a:path>
                </a:pathLst>
              </a:custGeom>
              <a:solidFill>
                <a:srgbClr val="FFFFFF"/>
              </a:solidFill>
              <a:ln w="2500" cap="flat">
                <a:solidFill>
                  <a:srgbClr val="FFFFFF"/>
                </a:solidFill>
                <a:bevel/>
              </a:ln>
            </p:spPr>
          </p:sp>
          <p:sp>
            <p:nvSpPr>
              <p:cNvPr id="958" name="Freeform 957"/>
              <p:cNvSpPr/>
              <p:nvPr/>
            </p:nvSpPr>
            <p:spPr>
              <a:xfrm>
                <a:off x="3846824" y="2796678"/>
                <a:ext cx="197963" cy="286449"/>
              </a:xfrm>
              <a:custGeom>
                <a:avLst/>
                <a:gdLst/>
                <a:ahLst/>
                <a:cxnLst/>
                <a:rect l="0" t="0" r="0" b="0"/>
                <a:pathLst>
                  <a:path w="197963" h="286449">
                    <a:moveTo>
                      <a:pt x="197963" y="235465"/>
                    </a:moveTo>
                    <a:lnTo>
                      <a:pt x="197963" y="286449"/>
                    </a:lnTo>
                    <a:lnTo>
                      <a:pt x="-271" y="286449"/>
                    </a:lnTo>
                    <a:cubicBezTo>
                      <a:pt x="1878" y="267062"/>
                      <a:pt x="8324" y="248879"/>
                      <a:pt x="19056" y="231682"/>
                    </a:cubicBezTo>
                    <a:cubicBezTo>
                      <a:pt x="29789" y="214496"/>
                      <a:pt x="50986" y="191692"/>
                      <a:pt x="82634" y="163269"/>
                    </a:cubicBezTo>
                    <a:cubicBezTo>
                      <a:pt x="108128" y="140318"/>
                      <a:pt x="123757" y="124750"/>
                      <a:pt x="129520" y="116564"/>
                    </a:cubicBezTo>
                    <a:cubicBezTo>
                      <a:pt x="137310" y="105290"/>
                      <a:pt x="141193" y="94137"/>
                      <a:pt x="141193" y="83094"/>
                    </a:cubicBezTo>
                    <a:cubicBezTo>
                      <a:pt x="141193" y="70907"/>
                      <a:pt x="137809" y="61542"/>
                      <a:pt x="131034" y="54986"/>
                    </a:cubicBezTo>
                    <a:cubicBezTo>
                      <a:pt x="124256" y="48443"/>
                      <a:pt x="114892" y="45159"/>
                      <a:pt x="102951" y="45147"/>
                    </a:cubicBezTo>
                    <a:cubicBezTo>
                      <a:pt x="91156" y="45159"/>
                      <a:pt x="81765" y="48601"/>
                      <a:pt x="74782" y="55473"/>
                    </a:cubicBezTo>
                    <a:cubicBezTo>
                      <a:pt x="67811" y="62357"/>
                      <a:pt x="63782" y="73765"/>
                      <a:pt x="62707" y="89710"/>
                    </a:cubicBezTo>
                    <a:lnTo>
                      <a:pt x="6371" y="84261"/>
                    </a:lnTo>
                    <a:cubicBezTo>
                      <a:pt x="9727" y="54171"/>
                      <a:pt x="20266" y="32583"/>
                      <a:pt x="37970" y="19472"/>
                    </a:cubicBezTo>
                    <a:cubicBezTo>
                      <a:pt x="55674" y="6373"/>
                      <a:pt x="77810" y="0"/>
                      <a:pt x="104368" y="0"/>
                    </a:cubicBezTo>
                    <a:cubicBezTo>
                      <a:pt x="133476" y="0"/>
                      <a:pt x="156357" y="7407"/>
                      <a:pt x="172987" y="22586"/>
                    </a:cubicBezTo>
                    <a:cubicBezTo>
                      <a:pt x="189617" y="37764"/>
                      <a:pt x="197963" y="56641"/>
                      <a:pt x="197963" y="79202"/>
                    </a:cubicBezTo>
                    <a:cubicBezTo>
                      <a:pt x="197963" y="92057"/>
                      <a:pt x="195551" y="104293"/>
                      <a:pt x="190789" y="115895"/>
                    </a:cubicBezTo>
                    <a:cubicBezTo>
                      <a:pt x="186027" y="127511"/>
                      <a:pt x="178481" y="139674"/>
                      <a:pt x="168152" y="152371"/>
                    </a:cubicBezTo>
                    <a:cubicBezTo>
                      <a:pt x="161315" y="160811"/>
                      <a:pt x="148969" y="172949"/>
                      <a:pt x="131132" y="188773"/>
                    </a:cubicBezTo>
                    <a:cubicBezTo>
                      <a:pt x="113292" y="204609"/>
                      <a:pt x="101985" y="215116"/>
                      <a:pt x="97223" y="220298"/>
                    </a:cubicBezTo>
                    <a:cubicBezTo>
                      <a:pt x="92462" y="225491"/>
                      <a:pt x="88603" y="230551"/>
                      <a:pt x="85648" y="235465"/>
                    </a:cubicBezTo>
                    <a:lnTo>
                      <a:pt x="197963" y="235465"/>
                    </a:lnTo>
                    <a:close/>
                  </a:path>
                </a:pathLst>
              </a:custGeom>
              <a:solidFill>
                <a:srgbClr val="33B2C3"/>
              </a:solidFill>
              <a:ln w="2500" cap="flat">
                <a:solidFill>
                  <a:srgbClr val="33B2C3"/>
                </a:solidFill>
                <a:bevel/>
              </a:ln>
            </p:spPr>
          </p:sp>
          <p:sp>
            <p:nvSpPr>
              <p:cNvPr id="959" name="Freeform 958"/>
              <p:cNvSpPr/>
              <p:nvPr/>
            </p:nvSpPr>
            <p:spPr>
              <a:xfrm>
                <a:off x="3853257" y="2796678"/>
                <a:ext cx="162170" cy="89758"/>
              </a:xfrm>
              <a:custGeom>
                <a:avLst/>
                <a:gdLst/>
                <a:ahLst/>
                <a:cxnLst/>
                <a:rect l="0" t="0" r="0" b="0"/>
                <a:pathLst>
                  <a:path w="162170" h="89758">
                    <a:moveTo>
                      <a:pt x="124600" y="54986"/>
                    </a:moveTo>
                    <a:cubicBezTo>
                      <a:pt x="117824" y="48443"/>
                      <a:pt x="108459" y="45159"/>
                      <a:pt x="96516" y="45147"/>
                    </a:cubicBezTo>
                    <a:cubicBezTo>
                      <a:pt x="84723" y="45159"/>
                      <a:pt x="75333" y="48601"/>
                      <a:pt x="68348" y="55473"/>
                    </a:cubicBezTo>
                    <a:cubicBezTo>
                      <a:pt x="61378" y="62357"/>
                      <a:pt x="57348" y="73765"/>
                      <a:pt x="56274" y="89758"/>
                    </a:cubicBezTo>
                    <a:lnTo>
                      <a:pt x="0" y="84261"/>
                    </a:lnTo>
                    <a:cubicBezTo>
                      <a:pt x="3294" y="54171"/>
                      <a:pt x="13833" y="32583"/>
                      <a:pt x="31537" y="19472"/>
                    </a:cubicBezTo>
                    <a:cubicBezTo>
                      <a:pt x="49240" y="6373"/>
                      <a:pt x="71376" y="0"/>
                      <a:pt x="97934" y="0"/>
                    </a:cubicBezTo>
                    <a:cubicBezTo>
                      <a:pt x="127043" y="0"/>
                      <a:pt x="148457" y="10660"/>
                      <a:pt x="162170" y="19971"/>
                    </a:cubicBezTo>
                    <a:cubicBezTo>
                      <a:pt x="162170" y="19971"/>
                      <a:pt x="133537" y="72108"/>
                      <a:pt x="133537" y="72108"/>
                    </a:cubicBezTo>
                    <a:lnTo>
                      <a:pt x="124600" y="54986"/>
                    </a:lnTo>
                    <a:close/>
                  </a:path>
                </a:pathLst>
              </a:custGeom>
              <a:solidFill>
                <a:srgbClr val="FFFFFF"/>
              </a:solidFill>
              <a:ln w="2500" cap="flat">
                <a:solidFill>
                  <a:srgbClr val="FFFFFF"/>
                </a:solidFill>
                <a:bevel/>
              </a:ln>
            </p:spPr>
          </p:sp>
          <p:sp>
            <p:nvSpPr>
              <p:cNvPr id="960" name="Freeform 959"/>
              <p:cNvSpPr/>
              <p:nvPr/>
            </p:nvSpPr>
            <p:spPr>
              <a:xfrm>
                <a:off x="3846677" y="2950735"/>
                <a:ext cx="92960" cy="132527"/>
              </a:xfrm>
              <a:custGeom>
                <a:avLst/>
                <a:gdLst/>
                <a:ahLst/>
                <a:cxnLst/>
                <a:rect l="0" t="0" r="0" b="0"/>
                <a:pathLst>
                  <a:path w="92960" h="132527">
                    <a:moveTo>
                      <a:pt x="16402" y="132527"/>
                    </a:moveTo>
                    <a:lnTo>
                      <a:pt x="0" y="132527"/>
                    </a:lnTo>
                    <a:cubicBezTo>
                      <a:pt x="2023" y="113006"/>
                      <a:pt x="8470" y="94823"/>
                      <a:pt x="19201" y="77625"/>
                    </a:cubicBezTo>
                    <a:cubicBezTo>
                      <a:pt x="29935" y="60440"/>
                      <a:pt x="51132" y="37635"/>
                      <a:pt x="82780" y="9310"/>
                    </a:cubicBezTo>
                    <a:cubicBezTo>
                      <a:pt x="82780" y="9310"/>
                      <a:pt x="92960" y="0"/>
                      <a:pt x="92960" y="0"/>
                    </a:cubicBezTo>
                    <a:lnTo>
                      <a:pt x="16402" y="132527"/>
                    </a:lnTo>
                    <a:close/>
                  </a:path>
                </a:pathLst>
              </a:custGeom>
              <a:solidFill>
                <a:srgbClr val="FFFFFF"/>
              </a:solidFill>
              <a:ln w="25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961" name="Group 960"/>
            <p:cNvGrpSpPr/>
            <p:nvPr/>
          </p:nvGrpSpPr>
          <p:grpSpPr>
            <a:xfrm>
              <a:off x="4935649" y="1624789"/>
              <a:ext cx="804285" cy="698003"/>
              <a:chOff x="4935649" y="1624789"/>
              <a:chExt cx="804285" cy="698003"/>
            </a:xfrm>
          </p:grpSpPr>
          <p:sp>
            <p:nvSpPr>
              <p:cNvPr id="962" name="Freeform 961"/>
              <p:cNvSpPr/>
              <p:nvPr/>
            </p:nvSpPr>
            <p:spPr>
              <a:xfrm>
                <a:off x="4935649" y="1624789"/>
                <a:ext cx="804285" cy="698003"/>
              </a:xfrm>
              <a:custGeom>
                <a:avLst/>
                <a:gdLst/>
                <a:ahLst/>
                <a:cxnLst/>
                <a:rect l="0" t="0" r="0" b="0"/>
                <a:pathLst>
                  <a:path w="804285" h="698003">
                    <a:moveTo>
                      <a:pt x="603212" y="0"/>
                    </a:moveTo>
                    <a:lnTo>
                      <a:pt x="804285" y="349002"/>
                    </a:lnTo>
                    <a:lnTo>
                      <a:pt x="603213" y="698003"/>
                    </a:lnTo>
                    <a:lnTo>
                      <a:pt x="201071" y="698003"/>
                    </a:lnTo>
                    <a:lnTo>
                      <a:pt x="0" y="349002"/>
                    </a:lnTo>
                    <a:lnTo>
                      <a:pt x="201070" y="0"/>
                    </a:lnTo>
                    <a:lnTo>
                      <a:pt x="603212" y="0"/>
                    </a:lnTo>
                    <a:close/>
                  </a:path>
                </a:pathLst>
              </a:custGeom>
              <a:solidFill>
                <a:srgbClr val="FB9D53"/>
              </a:solidFill>
              <a:ln w="2500" cap="flat">
                <a:solidFill>
                  <a:srgbClr val="FB9D53"/>
                </a:solidFill>
                <a:bevel/>
              </a:ln>
            </p:spPr>
          </p:sp>
          <p:sp>
            <p:nvSpPr>
              <p:cNvPr id="963" name="Freeform 962"/>
              <p:cNvSpPr/>
              <p:nvPr/>
            </p:nvSpPr>
            <p:spPr>
              <a:xfrm>
                <a:off x="5010926" y="1690117"/>
                <a:ext cx="653731" cy="567348"/>
              </a:xfrm>
              <a:custGeom>
                <a:avLst/>
                <a:gdLst/>
                <a:ahLst/>
                <a:cxnLst/>
                <a:rect l="0" t="0" r="0" b="0"/>
                <a:pathLst>
                  <a:path w="653731" h="567348">
                    <a:moveTo>
                      <a:pt x="490298" y="0"/>
                    </a:moveTo>
                    <a:lnTo>
                      <a:pt x="653731" y="283674"/>
                    </a:lnTo>
                    <a:lnTo>
                      <a:pt x="490299" y="567348"/>
                    </a:lnTo>
                    <a:lnTo>
                      <a:pt x="163433" y="567348"/>
                    </a:lnTo>
                    <a:lnTo>
                      <a:pt x="0" y="283674"/>
                    </a:lnTo>
                    <a:lnTo>
                      <a:pt x="163432" y="0"/>
                    </a:lnTo>
                    <a:lnTo>
                      <a:pt x="490298" y="0"/>
                    </a:lnTo>
                    <a:close/>
                  </a:path>
                </a:pathLst>
              </a:custGeom>
              <a:noFill/>
              <a:ln w="2500" cap="flat">
                <a:solidFill>
                  <a:srgbClr val="FFFFFF"/>
                </a:solidFill>
                <a:bevel/>
              </a:ln>
            </p:spPr>
          </p:sp>
          <p:sp>
            <p:nvSpPr>
              <p:cNvPr id="964" name="Freeform 963"/>
              <p:cNvSpPr/>
              <p:nvPr/>
            </p:nvSpPr>
            <p:spPr>
              <a:xfrm>
                <a:off x="5174358" y="1690117"/>
                <a:ext cx="490299" cy="567348"/>
              </a:xfrm>
              <a:custGeom>
                <a:avLst/>
                <a:gdLst/>
                <a:ahLst/>
                <a:cxnLst/>
                <a:rect l="0" t="0" r="0" b="0"/>
                <a:pathLst>
                  <a:path w="490299" h="567348">
                    <a:moveTo>
                      <a:pt x="326865" y="0"/>
                    </a:moveTo>
                    <a:lnTo>
                      <a:pt x="490299" y="283674"/>
                    </a:lnTo>
                    <a:lnTo>
                      <a:pt x="326866" y="567348"/>
                    </a:lnTo>
                    <a:lnTo>
                      <a:pt x="0" y="567348"/>
                    </a:lnTo>
                    <a:lnTo>
                      <a:pt x="326865" y="0"/>
                    </a:lnTo>
                    <a:close/>
                  </a:path>
                </a:pathLst>
              </a:custGeom>
              <a:solidFill>
                <a:srgbClr val="FFFFFF"/>
              </a:solidFill>
              <a:ln w="2500" cap="flat">
                <a:solidFill>
                  <a:srgbClr val="FFFFFF"/>
                </a:solidFill>
                <a:bevel/>
              </a:ln>
            </p:spPr>
          </p:sp>
          <p:sp>
            <p:nvSpPr>
              <p:cNvPr id="965" name="Freeform 964"/>
              <p:cNvSpPr/>
              <p:nvPr/>
            </p:nvSpPr>
            <p:spPr>
              <a:xfrm>
                <a:off x="5274673" y="1830566"/>
                <a:ext cx="126237" cy="286449"/>
              </a:xfrm>
              <a:custGeom>
                <a:avLst/>
                <a:gdLst/>
                <a:ahLst/>
                <a:cxnLst/>
                <a:rect l="0" t="0" r="0" b="0"/>
                <a:pathLst>
                  <a:path w="126237" h="286449">
                    <a:moveTo>
                      <a:pt x="126237" y="286449"/>
                    </a:moveTo>
                    <a:lnTo>
                      <a:pt x="71024" y="286449"/>
                    </a:lnTo>
                    <a:lnTo>
                      <a:pt x="71024" y="80175"/>
                    </a:lnTo>
                    <a:cubicBezTo>
                      <a:pt x="50892" y="98868"/>
                      <a:pt x="27167" y="112685"/>
                      <a:pt x="-164" y="121624"/>
                    </a:cubicBezTo>
                    <a:lnTo>
                      <a:pt x="-164" y="72002"/>
                    </a:lnTo>
                    <a:cubicBezTo>
                      <a:pt x="14222" y="67343"/>
                      <a:pt x="29843" y="58489"/>
                      <a:pt x="46704" y="45451"/>
                    </a:cubicBezTo>
                    <a:cubicBezTo>
                      <a:pt x="63576" y="32413"/>
                      <a:pt x="75141" y="17198"/>
                      <a:pt x="81410" y="0"/>
                    </a:cubicBezTo>
                    <a:lnTo>
                      <a:pt x="126237" y="0"/>
                    </a:lnTo>
                    <a:lnTo>
                      <a:pt x="126237" y="286449"/>
                    </a:lnTo>
                    <a:close/>
                  </a:path>
                </a:pathLst>
              </a:custGeom>
              <a:solidFill>
                <a:srgbClr val="FB9D53"/>
              </a:solidFill>
              <a:ln w="2500" cap="flat">
                <a:solidFill>
                  <a:srgbClr val="FFFFFF"/>
                </a:solidFill>
                <a:bevel/>
              </a:ln>
            </p:spPr>
          </p:sp>
          <p:sp>
            <p:nvSpPr>
              <p:cNvPr id="966" name="Freeform 965"/>
              <p:cNvSpPr/>
              <p:nvPr/>
            </p:nvSpPr>
            <p:spPr>
              <a:xfrm>
                <a:off x="5274583" y="1830566"/>
                <a:ext cx="126416" cy="127112"/>
              </a:xfrm>
              <a:custGeom>
                <a:avLst/>
                <a:gdLst/>
                <a:ahLst/>
                <a:cxnLst/>
                <a:rect l="0" t="0" r="0" b="0"/>
                <a:pathLst>
                  <a:path w="126416" h="127112">
                    <a:moveTo>
                      <a:pt x="126237" y="35017"/>
                    </a:moveTo>
                    <a:lnTo>
                      <a:pt x="71024" y="126681"/>
                    </a:lnTo>
                    <a:lnTo>
                      <a:pt x="71024" y="80174"/>
                    </a:lnTo>
                    <a:cubicBezTo>
                      <a:pt x="50892" y="98868"/>
                      <a:pt x="27167" y="112684"/>
                      <a:pt x="-164" y="121624"/>
                    </a:cubicBezTo>
                    <a:lnTo>
                      <a:pt x="-164" y="72002"/>
                    </a:lnTo>
                    <a:cubicBezTo>
                      <a:pt x="14222" y="67343"/>
                      <a:pt x="29843" y="58489"/>
                      <a:pt x="46704" y="45451"/>
                    </a:cubicBezTo>
                    <a:cubicBezTo>
                      <a:pt x="63575" y="32413"/>
                      <a:pt x="75141" y="17198"/>
                      <a:pt x="81410" y="0"/>
                    </a:cubicBezTo>
                    <a:lnTo>
                      <a:pt x="126237" y="0"/>
                    </a:lnTo>
                    <a:lnTo>
                      <a:pt x="126237" y="35017"/>
                    </a:lnTo>
                    <a:close/>
                  </a:path>
                </a:pathLst>
              </a:custGeom>
              <a:solidFill>
                <a:srgbClr val="FFFFFF"/>
              </a:solidFill>
              <a:ln w="25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967" name="Group 966"/>
            <p:cNvGrpSpPr/>
            <p:nvPr/>
          </p:nvGrpSpPr>
          <p:grpSpPr>
            <a:xfrm>
              <a:off x="2151686" y="3556937"/>
              <a:ext cx="804285" cy="698003"/>
              <a:chOff x="2151686" y="3556937"/>
              <a:chExt cx="804285" cy="698003"/>
            </a:xfrm>
          </p:grpSpPr>
          <p:sp>
            <p:nvSpPr>
              <p:cNvPr id="968" name="Freeform 967"/>
              <p:cNvSpPr/>
              <p:nvPr/>
            </p:nvSpPr>
            <p:spPr>
              <a:xfrm>
                <a:off x="2151686" y="3556937"/>
                <a:ext cx="804285" cy="698003"/>
              </a:xfrm>
              <a:custGeom>
                <a:avLst/>
                <a:gdLst/>
                <a:ahLst/>
                <a:cxnLst/>
                <a:rect l="0" t="0" r="0" b="0"/>
                <a:pathLst>
                  <a:path w="804285" h="698003">
                    <a:moveTo>
                      <a:pt x="603212" y="0"/>
                    </a:moveTo>
                    <a:lnTo>
                      <a:pt x="804285" y="349002"/>
                    </a:lnTo>
                    <a:lnTo>
                      <a:pt x="603213" y="698003"/>
                    </a:lnTo>
                    <a:lnTo>
                      <a:pt x="201071" y="698003"/>
                    </a:lnTo>
                    <a:lnTo>
                      <a:pt x="0" y="349002"/>
                    </a:lnTo>
                    <a:lnTo>
                      <a:pt x="201070" y="0"/>
                    </a:lnTo>
                    <a:lnTo>
                      <a:pt x="603212" y="0"/>
                    </a:lnTo>
                    <a:close/>
                  </a:path>
                </a:pathLst>
              </a:custGeom>
              <a:solidFill>
                <a:srgbClr val="FC5C57"/>
              </a:solidFill>
              <a:ln w="7600" cap="flat">
                <a:solidFill>
                  <a:srgbClr val="FC5C57"/>
                </a:solidFill>
                <a:bevel/>
              </a:ln>
            </p:spPr>
          </p:sp>
          <p:sp>
            <p:nvSpPr>
              <p:cNvPr id="969" name="Freeform 968"/>
              <p:cNvSpPr/>
              <p:nvPr/>
            </p:nvSpPr>
            <p:spPr>
              <a:xfrm>
                <a:off x="2226961" y="3622265"/>
                <a:ext cx="653733" cy="567348"/>
              </a:xfrm>
              <a:custGeom>
                <a:avLst/>
                <a:gdLst/>
                <a:ahLst/>
                <a:cxnLst/>
                <a:rect l="0" t="0" r="0" b="0"/>
                <a:pathLst>
                  <a:path w="653733" h="567348">
                    <a:moveTo>
                      <a:pt x="490299" y="0"/>
                    </a:moveTo>
                    <a:lnTo>
                      <a:pt x="653733" y="283674"/>
                    </a:lnTo>
                    <a:lnTo>
                      <a:pt x="490300" y="567348"/>
                    </a:lnTo>
                    <a:lnTo>
                      <a:pt x="163433" y="567348"/>
                    </a:lnTo>
                    <a:lnTo>
                      <a:pt x="0" y="283674"/>
                    </a:lnTo>
                    <a:lnTo>
                      <a:pt x="163433" y="0"/>
                    </a:lnTo>
                    <a:lnTo>
                      <a:pt x="490299" y="0"/>
                    </a:lnTo>
                    <a:close/>
                  </a:path>
                </a:pathLst>
              </a:custGeom>
              <a:noFill/>
              <a:ln w="2500" cap="flat">
                <a:solidFill>
                  <a:srgbClr val="FFFFFF"/>
                </a:solidFill>
                <a:bevel/>
              </a:ln>
            </p:spPr>
          </p:sp>
          <p:sp>
            <p:nvSpPr>
              <p:cNvPr id="970" name="Freeform 969"/>
              <p:cNvSpPr/>
              <p:nvPr/>
            </p:nvSpPr>
            <p:spPr>
              <a:xfrm>
                <a:off x="2390395" y="3622265"/>
                <a:ext cx="490300" cy="567348"/>
              </a:xfrm>
              <a:custGeom>
                <a:avLst/>
                <a:gdLst/>
                <a:ahLst/>
                <a:cxnLst/>
                <a:rect l="0" t="0" r="0" b="0"/>
                <a:pathLst>
                  <a:path w="490300" h="567348">
                    <a:moveTo>
                      <a:pt x="326866" y="0"/>
                    </a:moveTo>
                    <a:lnTo>
                      <a:pt x="490300" y="283674"/>
                    </a:lnTo>
                    <a:lnTo>
                      <a:pt x="326868" y="567348"/>
                    </a:lnTo>
                    <a:lnTo>
                      <a:pt x="0" y="567348"/>
                    </a:lnTo>
                    <a:lnTo>
                      <a:pt x="326866" y="0"/>
                    </a:lnTo>
                    <a:close/>
                  </a:path>
                </a:pathLst>
              </a:custGeom>
              <a:solidFill>
                <a:srgbClr val="FFFFFF"/>
              </a:solidFill>
              <a:ln w="2500" cap="flat">
                <a:solidFill>
                  <a:srgbClr val="FFFFFF"/>
                </a:solidFill>
                <a:bevel/>
              </a:ln>
            </p:spPr>
          </p:sp>
          <p:grpSp>
            <p:nvGrpSpPr>
              <p:cNvPr id="971" name="Group 970"/>
              <p:cNvGrpSpPr/>
              <p:nvPr/>
            </p:nvGrpSpPr>
            <p:grpSpPr>
              <a:xfrm>
                <a:off x="2457504" y="3762340"/>
                <a:ext cx="192647" cy="287198"/>
                <a:chOff x="2457504" y="3762340"/>
                <a:chExt cx="192647" cy="287198"/>
              </a:xfrm>
            </p:grpSpPr>
            <p:sp>
              <p:nvSpPr>
                <p:cNvPr id="972" name="Freeform 971"/>
                <p:cNvSpPr/>
                <p:nvPr/>
              </p:nvSpPr>
              <p:spPr>
                <a:xfrm>
                  <a:off x="2457601" y="3762340"/>
                  <a:ext cx="192454" cy="28719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2454" h="287198">
                      <a:moveTo>
                        <a:pt x="-240" y="207596"/>
                      </a:moveTo>
                      <a:lnTo>
                        <a:pt x="53528" y="201265"/>
                      </a:lnTo>
                      <a:cubicBezTo>
                        <a:pt x="55245" y="214575"/>
                        <a:pt x="59862" y="224756"/>
                        <a:pt x="67371" y="231783"/>
                      </a:cubicBezTo>
                      <a:cubicBezTo>
                        <a:pt x="74881" y="238822"/>
                        <a:pt x="83975" y="242336"/>
                        <a:pt x="94651" y="242324"/>
                      </a:cubicBezTo>
                      <a:cubicBezTo>
                        <a:pt x="106120" y="242336"/>
                        <a:pt x="115778" y="238115"/>
                        <a:pt x="123624" y="229673"/>
                      </a:cubicBezTo>
                      <a:cubicBezTo>
                        <a:pt x="131469" y="221231"/>
                        <a:pt x="135380" y="209850"/>
                        <a:pt x="135380" y="195508"/>
                      </a:cubicBezTo>
                      <a:cubicBezTo>
                        <a:pt x="135380" y="181958"/>
                        <a:pt x="131624" y="171226"/>
                        <a:pt x="124114" y="163288"/>
                      </a:cubicBezTo>
                      <a:cubicBezTo>
                        <a:pt x="116605" y="155361"/>
                        <a:pt x="107440" y="151392"/>
                        <a:pt x="96632" y="151380"/>
                      </a:cubicBezTo>
                      <a:cubicBezTo>
                        <a:pt x="89517" y="151392"/>
                        <a:pt x="81013" y="152735"/>
                        <a:pt x="71128" y="155409"/>
                      </a:cubicBezTo>
                      <a:lnTo>
                        <a:pt x="77257" y="111472"/>
                      </a:lnTo>
                      <a:cubicBezTo>
                        <a:pt x="92276" y="111868"/>
                        <a:pt x="103745" y="108703"/>
                        <a:pt x="111652" y="101987"/>
                      </a:cubicBezTo>
                      <a:cubicBezTo>
                        <a:pt x="119569" y="95272"/>
                        <a:pt x="123514" y="86350"/>
                        <a:pt x="123514" y="75210"/>
                      </a:cubicBezTo>
                      <a:cubicBezTo>
                        <a:pt x="123514" y="65761"/>
                        <a:pt x="120625" y="58219"/>
                        <a:pt x="114819" y="52583"/>
                      </a:cubicBezTo>
                      <a:cubicBezTo>
                        <a:pt x="109023" y="46959"/>
                        <a:pt x="101311" y="44141"/>
                        <a:pt x="91689" y="44129"/>
                      </a:cubicBezTo>
                      <a:cubicBezTo>
                        <a:pt x="82199" y="44141"/>
                        <a:pt x="74090" y="47342"/>
                        <a:pt x="67371" y="53734"/>
                      </a:cubicBezTo>
                      <a:cubicBezTo>
                        <a:pt x="60654" y="60137"/>
                        <a:pt x="56564" y="69467"/>
                        <a:pt x="55111" y="81733"/>
                      </a:cubicBezTo>
                      <a:lnTo>
                        <a:pt x="3911" y="73292"/>
                      </a:lnTo>
                      <a:cubicBezTo>
                        <a:pt x="7475" y="56288"/>
                        <a:pt x="12849" y="42702"/>
                        <a:pt x="20023" y="32533"/>
                      </a:cubicBezTo>
                      <a:cubicBezTo>
                        <a:pt x="27208" y="22364"/>
                        <a:pt x="37226" y="14378"/>
                        <a:pt x="50073" y="8550"/>
                      </a:cubicBezTo>
                      <a:cubicBezTo>
                        <a:pt x="62933" y="2734"/>
                        <a:pt x="77328" y="0"/>
                        <a:pt x="93273" y="0"/>
                      </a:cubicBezTo>
                      <a:cubicBezTo>
                        <a:pt x="120553" y="0"/>
                        <a:pt x="142435" y="8262"/>
                        <a:pt x="158904" y="25134"/>
                      </a:cubicBezTo>
                      <a:cubicBezTo>
                        <a:pt x="172484" y="38960"/>
                        <a:pt x="179263" y="54561"/>
                        <a:pt x="179263" y="71949"/>
                      </a:cubicBezTo>
                      <a:cubicBezTo>
                        <a:pt x="179263" y="96651"/>
                        <a:pt x="165358" y="116341"/>
                        <a:pt x="137550" y="131043"/>
                      </a:cubicBezTo>
                      <a:cubicBezTo>
                        <a:pt x="154167" y="134508"/>
                        <a:pt x="167445" y="142255"/>
                        <a:pt x="177392" y="154270"/>
                      </a:cubicBezTo>
                      <a:cubicBezTo>
                        <a:pt x="187348" y="166298"/>
                        <a:pt x="192454" y="180807"/>
                        <a:pt x="192454" y="197811"/>
                      </a:cubicBezTo>
                      <a:cubicBezTo>
                        <a:pt x="192454" y="222514"/>
                        <a:pt x="183030" y="243559"/>
                        <a:pt x="164447" y="260946"/>
                      </a:cubicBezTo>
                      <a:cubicBezTo>
                        <a:pt x="145865" y="278346"/>
                        <a:pt x="122736" y="287198"/>
                        <a:pt x="95049" y="287198"/>
                      </a:cubicBezTo>
                      <a:cubicBezTo>
                        <a:pt x="68825" y="287198"/>
                        <a:pt x="47074" y="279725"/>
                        <a:pt x="29812" y="265071"/>
                      </a:cubicBezTo>
                      <a:cubicBezTo>
                        <a:pt x="12548" y="250430"/>
                        <a:pt x="2533" y="231267"/>
                        <a:pt x="-240" y="207596"/>
                      </a:cubicBezTo>
                      <a:close/>
                    </a:path>
                  </a:pathLst>
                </a:custGeom>
                <a:solidFill>
                  <a:srgbClr val="FC5C57"/>
                </a:solidFill>
                <a:ln w="7600" cap="flat">
                  <a:solidFill>
                    <a:srgbClr val="FC5C57"/>
                  </a:solidFill>
                  <a:bevel/>
                </a:ln>
              </p:spPr>
            </p:sp>
            <p:sp>
              <p:nvSpPr>
                <p:cNvPr id="973" name="Freeform 972"/>
                <p:cNvSpPr/>
                <p:nvPr/>
              </p:nvSpPr>
              <p:spPr>
                <a:xfrm>
                  <a:off x="2457493" y="3963594"/>
                  <a:ext cx="56377" cy="6249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377" h="62498">
                      <a:moveTo>
                        <a:pt x="0" y="6285"/>
                      </a:moveTo>
                      <a:lnTo>
                        <a:pt x="53689" y="0"/>
                      </a:lnTo>
                      <a:cubicBezTo>
                        <a:pt x="54261" y="4422"/>
                        <a:pt x="55156" y="8501"/>
                        <a:pt x="56377" y="12235"/>
                      </a:cubicBezTo>
                      <a:cubicBezTo>
                        <a:pt x="56377" y="12235"/>
                        <a:pt x="27233" y="62364"/>
                        <a:pt x="27233" y="62364"/>
                      </a:cubicBezTo>
                      <a:cubicBezTo>
                        <a:pt x="12114" y="48619"/>
                        <a:pt x="2694" y="29960"/>
                        <a:pt x="0" y="628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974" name="Freeform 973"/>
                <p:cNvSpPr/>
                <p:nvPr/>
              </p:nvSpPr>
              <p:spPr>
                <a:xfrm>
                  <a:off x="2461681" y="3762248"/>
                  <a:ext cx="158499" cy="15543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8499" h="155438">
                      <a:moveTo>
                        <a:pt x="87648" y="152373"/>
                      </a:moveTo>
                      <a:cubicBezTo>
                        <a:pt x="80574" y="152385"/>
                        <a:pt x="76986" y="152760"/>
                        <a:pt x="67101" y="155438"/>
                      </a:cubicBezTo>
                      <a:lnTo>
                        <a:pt x="73230" y="111490"/>
                      </a:lnTo>
                      <a:cubicBezTo>
                        <a:pt x="88249" y="111886"/>
                        <a:pt x="99717" y="108720"/>
                        <a:pt x="107624" y="102004"/>
                      </a:cubicBezTo>
                      <a:cubicBezTo>
                        <a:pt x="115542" y="95288"/>
                        <a:pt x="119488" y="86364"/>
                        <a:pt x="119488" y="75222"/>
                      </a:cubicBezTo>
                      <a:cubicBezTo>
                        <a:pt x="119488" y="65772"/>
                        <a:pt x="116598" y="58228"/>
                        <a:pt x="110791" y="52591"/>
                      </a:cubicBezTo>
                      <a:cubicBezTo>
                        <a:pt x="104996" y="46966"/>
                        <a:pt x="97284" y="44148"/>
                        <a:pt x="87662" y="44136"/>
                      </a:cubicBezTo>
                      <a:cubicBezTo>
                        <a:pt x="78283" y="44148"/>
                        <a:pt x="70062" y="47350"/>
                        <a:pt x="63344" y="53742"/>
                      </a:cubicBezTo>
                      <a:cubicBezTo>
                        <a:pt x="56627" y="60147"/>
                        <a:pt x="52537" y="69478"/>
                        <a:pt x="51084" y="81746"/>
                      </a:cubicBezTo>
                      <a:lnTo>
                        <a:pt x="0" y="73304"/>
                      </a:lnTo>
                      <a:cubicBezTo>
                        <a:pt x="3448" y="56297"/>
                        <a:pt x="8823" y="42708"/>
                        <a:pt x="15996" y="32538"/>
                      </a:cubicBezTo>
                      <a:cubicBezTo>
                        <a:pt x="23181" y="22368"/>
                        <a:pt x="33199" y="14380"/>
                        <a:pt x="46046" y="8551"/>
                      </a:cubicBezTo>
                      <a:cubicBezTo>
                        <a:pt x="58906" y="2735"/>
                        <a:pt x="73302" y="0"/>
                        <a:pt x="89246" y="0"/>
                      </a:cubicBezTo>
                      <a:cubicBezTo>
                        <a:pt x="116525" y="0"/>
                        <a:pt x="138407" y="8263"/>
                        <a:pt x="154955" y="25138"/>
                      </a:cubicBezTo>
                      <a:cubicBezTo>
                        <a:pt x="154955" y="25138"/>
                        <a:pt x="158499" y="27979"/>
                        <a:pt x="158499" y="27979"/>
                      </a:cubicBezTo>
                      <a:cubicBezTo>
                        <a:pt x="158499" y="27979"/>
                        <a:pt x="87648" y="152373"/>
                        <a:pt x="87648" y="15237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</p:grpSp>
        </p:grpSp>
        <p:grpSp>
          <p:nvGrpSpPr>
            <p:cNvPr id="975" name="Group 974"/>
            <p:cNvGrpSpPr/>
            <p:nvPr/>
          </p:nvGrpSpPr>
          <p:grpSpPr>
            <a:xfrm>
              <a:off x="759700" y="4523049"/>
              <a:ext cx="804285" cy="698003"/>
              <a:chOff x="759700" y="4523049"/>
              <a:chExt cx="804285" cy="698003"/>
            </a:xfrm>
          </p:grpSpPr>
          <p:sp>
            <p:nvSpPr>
              <p:cNvPr id="976" name="Freeform 975"/>
              <p:cNvSpPr/>
              <p:nvPr/>
            </p:nvSpPr>
            <p:spPr>
              <a:xfrm>
                <a:off x="759700" y="4523049"/>
                <a:ext cx="804285" cy="698003"/>
              </a:xfrm>
              <a:custGeom>
                <a:avLst/>
                <a:gdLst/>
                <a:ahLst/>
                <a:cxnLst/>
                <a:rect l="0" t="0" r="0" b="0"/>
                <a:pathLst>
                  <a:path w="804285" h="698003">
                    <a:moveTo>
                      <a:pt x="603212" y="0"/>
                    </a:moveTo>
                    <a:lnTo>
                      <a:pt x="804285" y="349002"/>
                    </a:lnTo>
                    <a:lnTo>
                      <a:pt x="603213" y="698003"/>
                    </a:lnTo>
                    <a:lnTo>
                      <a:pt x="201071" y="698003"/>
                    </a:lnTo>
                    <a:lnTo>
                      <a:pt x="0" y="349002"/>
                    </a:lnTo>
                    <a:lnTo>
                      <a:pt x="201070" y="0"/>
                    </a:lnTo>
                    <a:lnTo>
                      <a:pt x="603212" y="0"/>
                    </a:lnTo>
                    <a:close/>
                  </a:path>
                </a:pathLst>
              </a:custGeom>
              <a:solidFill>
                <a:srgbClr val="2F7A8E"/>
              </a:solidFill>
              <a:ln w="2500" cap="flat">
                <a:solidFill>
                  <a:srgbClr val="2F7A8E"/>
                </a:solidFill>
                <a:bevel/>
              </a:ln>
            </p:spPr>
          </p:sp>
          <p:sp>
            <p:nvSpPr>
              <p:cNvPr id="977" name="Freeform 976"/>
              <p:cNvSpPr/>
              <p:nvPr/>
            </p:nvSpPr>
            <p:spPr>
              <a:xfrm>
                <a:off x="834976" y="4588377"/>
                <a:ext cx="653733" cy="567348"/>
              </a:xfrm>
              <a:custGeom>
                <a:avLst/>
                <a:gdLst/>
                <a:ahLst/>
                <a:cxnLst/>
                <a:rect l="0" t="0" r="0" b="0"/>
                <a:pathLst>
                  <a:path w="653733" h="567348">
                    <a:moveTo>
                      <a:pt x="490299" y="0"/>
                    </a:moveTo>
                    <a:lnTo>
                      <a:pt x="653733" y="283674"/>
                    </a:lnTo>
                    <a:lnTo>
                      <a:pt x="490300" y="567348"/>
                    </a:lnTo>
                    <a:lnTo>
                      <a:pt x="163433" y="567348"/>
                    </a:lnTo>
                    <a:lnTo>
                      <a:pt x="0" y="283674"/>
                    </a:lnTo>
                    <a:lnTo>
                      <a:pt x="163433" y="0"/>
                    </a:lnTo>
                    <a:lnTo>
                      <a:pt x="490299" y="0"/>
                    </a:lnTo>
                    <a:close/>
                  </a:path>
                </a:pathLst>
              </a:custGeom>
              <a:noFill/>
              <a:ln w="2500" cap="flat">
                <a:solidFill>
                  <a:srgbClr val="FFFFFF"/>
                </a:solidFill>
                <a:bevel/>
              </a:ln>
            </p:spPr>
          </p:sp>
          <p:sp>
            <p:nvSpPr>
              <p:cNvPr id="978" name="Freeform 977"/>
              <p:cNvSpPr/>
              <p:nvPr/>
            </p:nvSpPr>
            <p:spPr>
              <a:xfrm>
                <a:off x="998409" y="4588377"/>
                <a:ext cx="490300" cy="567348"/>
              </a:xfrm>
              <a:custGeom>
                <a:avLst/>
                <a:gdLst/>
                <a:ahLst/>
                <a:cxnLst/>
                <a:rect l="0" t="0" r="0" b="0"/>
                <a:pathLst>
                  <a:path w="490300" h="567348">
                    <a:moveTo>
                      <a:pt x="326866" y="0"/>
                    </a:moveTo>
                    <a:lnTo>
                      <a:pt x="490300" y="283674"/>
                    </a:lnTo>
                    <a:lnTo>
                      <a:pt x="326868" y="567348"/>
                    </a:lnTo>
                    <a:lnTo>
                      <a:pt x="0" y="567348"/>
                    </a:lnTo>
                    <a:lnTo>
                      <a:pt x="326866" y="0"/>
                    </a:lnTo>
                    <a:close/>
                  </a:path>
                </a:pathLst>
              </a:custGeom>
              <a:solidFill>
                <a:srgbClr val="FFFFFF"/>
              </a:solidFill>
              <a:ln w="2500" cap="flat">
                <a:solidFill>
                  <a:srgbClr val="FFFFFF"/>
                </a:solidFill>
                <a:bevel/>
              </a:ln>
            </p:spPr>
          </p:sp>
          <p:sp>
            <p:nvSpPr>
              <p:cNvPr id="979" name="Freeform 978"/>
              <p:cNvSpPr/>
              <p:nvPr/>
            </p:nvSpPr>
            <p:spPr>
              <a:xfrm>
                <a:off x="1056998" y="4728429"/>
                <a:ext cx="209688" cy="287244"/>
              </a:xfrm>
              <a:custGeom>
                <a:avLst/>
                <a:gdLst/>
                <a:ahLst/>
                <a:cxnLst/>
                <a:rect l="0" t="0" r="0" b="0"/>
                <a:pathLst>
                  <a:path w="209688" h="287244">
                    <a:moveTo>
                      <a:pt x="119364" y="287244"/>
                    </a:moveTo>
                    <a:lnTo>
                      <a:pt x="119364" y="229678"/>
                    </a:lnTo>
                    <a:lnTo>
                      <a:pt x="0" y="229678"/>
                    </a:lnTo>
                    <a:lnTo>
                      <a:pt x="0" y="181674"/>
                    </a:lnTo>
                    <a:lnTo>
                      <a:pt x="126521" y="0"/>
                    </a:lnTo>
                    <a:lnTo>
                      <a:pt x="173470" y="0"/>
                    </a:lnTo>
                    <a:lnTo>
                      <a:pt x="173470" y="181479"/>
                    </a:lnTo>
                    <a:lnTo>
                      <a:pt x="209688" y="181479"/>
                    </a:lnTo>
                    <a:lnTo>
                      <a:pt x="209688" y="229678"/>
                    </a:lnTo>
                    <a:lnTo>
                      <a:pt x="173470" y="229678"/>
                    </a:lnTo>
                    <a:lnTo>
                      <a:pt x="173470" y="287244"/>
                    </a:lnTo>
                    <a:lnTo>
                      <a:pt x="119364" y="287244"/>
                    </a:lnTo>
                    <a:close/>
                    <a:moveTo>
                      <a:pt x="119364" y="181479"/>
                    </a:moveTo>
                    <a:lnTo>
                      <a:pt x="119364" y="83715"/>
                    </a:lnTo>
                    <a:lnTo>
                      <a:pt x="52317" y="181479"/>
                    </a:lnTo>
                    <a:lnTo>
                      <a:pt x="119364" y="181479"/>
                    </a:lnTo>
                    <a:close/>
                  </a:path>
                </a:pathLst>
              </a:custGeom>
              <a:solidFill>
                <a:srgbClr val="2F7A8E"/>
              </a:solidFill>
              <a:ln w="2500" cap="flat">
                <a:solidFill>
                  <a:srgbClr val="2F7A8E"/>
                </a:solidFill>
                <a:bevel/>
              </a:ln>
            </p:spPr>
          </p:sp>
          <p:sp>
            <p:nvSpPr>
              <p:cNvPr id="980" name="Freeform 979"/>
              <p:cNvSpPr/>
              <p:nvPr/>
            </p:nvSpPr>
            <p:spPr>
              <a:xfrm>
                <a:off x="1056997" y="4728429"/>
                <a:ext cx="173470" cy="229678"/>
              </a:xfrm>
              <a:custGeom>
                <a:avLst/>
                <a:gdLst/>
                <a:ahLst/>
                <a:cxnLst/>
                <a:rect l="0" t="0" r="0" b="0"/>
                <a:pathLst>
                  <a:path w="173470" h="229678">
                    <a:moveTo>
                      <a:pt x="0" y="229678"/>
                    </a:moveTo>
                    <a:lnTo>
                      <a:pt x="0" y="181674"/>
                    </a:lnTo>
                    <a:lnTo>
                      <a:pt x="126521" y="0"/>
                    </a:lnTo>
                    <a:lnTo>
                      <a:pt x="173470" y="0"/>
                    </a:lnTo>
                    <a:lnTo>
                      <a:pt x="173470" y="22813"/>
                    </a:lnTo>
                    <a:lnTo>
                      <a:pt x="55521" y="229678"/>
                    </a:lnTo>
                    <a:lnTo>
                      <a:pt x="0" y="229678"/>
                    </a:lnTo>
                    <a:close/>
                    <a:moveTo>
                      <a:pt x="82436" y="181479"/>
                    </a:moveTo>
                    <a:lnTo>
                      <a:pt x="119364" y="119703"/>
                    </a:lnTo>
                    <a:lnTo>
                      <a:pt x="119364" y="83715"/>
                    </a:lnTo>
                    <a:lnTo>
                      <a:pt x="52317" y="181479"/>
                    </a:lnTo>
                    <a:lnTo>
                      <a:pt x="82436" y="181479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</p:grpSp>
        <p:sp>
          <p:nvSpPr>
            <p:cNvPr id="208" name="Text 208"/>
            <p:cNvSpPr txBox="1"/>
            <p:nvPr/>
          </p:nvSpPr>
          <p:spPr>
            <a:xfrm>
              <a:off x="4635772" y="2565905"/>
              <a:ext cx="1521262" cy="27162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419">
                  <a:solidFill>
                    <a:srgbClr val="33B2C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209" name="Text 209"/>
            <p:cNvSpPr txBox="1"/>
            <p:nvPr/>
          </p:nvSpPr>
          <p:spPr>
            <a:xfrm>
              <a:off x="4635779" y="2932042"/>
              <a:ext cx="2499024" cy="360306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210" name="Text 210"/>
            <p:cNvSpPr txBox="1"/>
            <p:nvPr/>
          </p:nvSpPr>
          <p:spPr>
            <a:xfrm>
              <a:off x="1895257" y="4498053"/>
              <a:ext cx="1521262" cy="27162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419">
                  <a:solidFill>
                    <a:srgbClr val="2F7A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211" name="Text 211"/>
            <p:cNvSpPr txBox="1"/>
            <p:nvPr/>
          </p:nvSpPr>
          <p:spPr>
            <a:xfrm>
              <a:off x="1895265" y="4856970"/>
              <a:ext cx="4308812" cy="36030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</p:txBody>
        </p:sp>
        <p:sp>
          <p:nvSpPr>
            <p:cNvPr id="212" name="Text 212"/>
            <p:cNvSpPr txBox="1"/>
            <p:nvPr/>
          </p:nvSpPr>
          <p:spPr>
            <a:xfrm>
              <a:off x="3218980" y="3550865"/>
              <a:ext cx="1521262" cy="27162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419">
                  <a:solidFill>
                    <a:srgbClr val="FC5C5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213" name="Text 213"/>
            <p:cNvSpPr txBox="1"/>
            <p:nvPr/>
          </p:nvSpPr>
          <p:spPr>
            <a:xfrm>
              <a:off x="3218980" y="3895342"/>
              <a:ext cx="3559574" cy="36030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</p:txBody>
        </p:sp>
        <p:sp>
          <p:nvSpPr>
            <p:cNvPr id="214" name="Text 214"/>
            <p:cNvSpPr txBox="1"/>
            <p:nvPr/>
          </p:nvSpPr>
          <p:spPr>
            <a:xfrm>
              <a:off x="5885280" y="1618489"/>
              <a:ext cx="1521262" cy="27162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419">
                  <a:solidFill>
                    <a:srgbClr val="FB9D5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215" name="Text 215"/>
            <p:cNvSpPr txBox="1"/>
            <p:nvPr/>
          </p:nvSpPr>
          <p:spPr>
            <a:xfrm>
              <a:off x="5885280" y="1970186"/>
              <a:ext cx="2499024" cy="360306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91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grpSp>
          <p:nvGrpSpPr>
            <p:cNvPr id="170" name="Group 169"/>
            <p:cNvGrpSpPr/>
            <p:nvPr/>
          </p:nvGrpSpPr>
          <p:grpSpPr>
            <a:xfrm>
              <a:off x="408530" y="477504"/>
              <a:ext cx="8326940" cy="598678"/>
              <a:chOff x="408530" y="477504"/>
              <a:chExt cx="8326940" cy="598678"/>
            </a:xfrm>
          </p:grpSpPr>
          <p:grpSp>
            <p:nvGrpSpPr>
              <p:cNvPr id="171" name="Border"/>
              <p:cNvGrpSpPr/>
              <p:nvPr/>
            </p:nvGrpSpPr>
            <p:grpSpPr>
              <a:xfrm>
                <a:off x="408530" y="477504"/>
                <a:ext cx="8326940" cy="598678"/>
                <a:chOff x="408530" y="477504"/>
                <a:chExt cx="8326940" cy="598678"/>
              </a:xfrm>
            </p:grpSpPr>
            <p:sp>
              <p:nvSpPr>
                <p:cNvPr id="216" name="Text 216"/>
                <p:cNvSpPr txBox="1"/>
                <p:nvPr/>
              </p:nvSpPr>
              <p:spPr>
                <a:xfrm>
                  <a:off x="3240336" y="506179"/>
                  <a:ext cx="2663321" cy="57000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2432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Add Your Title Here</a:t>
                  </a:r>
                </a:p>
              </p:txBody>
            </p:sp>
            <p:grpSp>
              <p:nvGrpSpPr>
                <p:cNvPr id="177" name="Group 176"/>
                <p:cNvGrpSpPr/>
                <p:nvPr/>
              </p:nvGrpSpPr>
              <p:grpSpPr>
                <a:xfrm>
                  <a:off x="408530" y="477504"/>
                  <a:ext cx="2663770" cy="570002"/>
                  <a:chOff x="408530" y="477504"/>
                  <a:chExt cx="2663770" cy="570002"/>
                </a:xfrm>
              </p:grpSpPr>
              <p:grpSp>
                <p:nvGrpSpPr>
                  <p:cNvPr id="178" name="Group 177"/>
                  <p:cNvGrpSpPr/>
                  <p:nvPr/>
                </p:nvGrpSpPr>
                <p:grpSpPr>
                  <a:xfrm>
                    <a:off x="2286311" y="477504"/>
                    <a:ext cx="785984" cy="570002"/>
                    <a:chOff x="2286311" y="477504"/>
                    <a:chExt cx="785984" cy="570002"/>
                  </a:xfrm>
                </p:grpSpPr>
                <p:sp>
                  <p:nvSpPr>
                    <p:cNvPr id="179" name="Freeform 178"/>
                    <p:cNvSpPr/>
                    <p:nvPr/>
                  </p:nvSpPr>
                  <p:spPr>
                    <a:xfrm rot="-2700000">
                      <a:off x="2569639" y="563233"/>
                      <a:ext cx="398542" cy="39854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8542" h="398542">
                          <a:moveTo>
                            <a:pt x="0" y="0"/>
                          </a:moveTo>
                          <a:lnTo>
                            <a:pt x="398542" y="0"/>
                          </a:lnTo>
                          <a:lnTo>
                            <a:pt x="398542" y="398542"/>
                          </a:lnTo>
                          <a:lnTo>
                            <a:pt x="0" y="39854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grpSp>
                  <p:nvGrpSpPr>
                    <p:cNvPr id="180" name="Group 179"/>
                    <p:cNvGrpSpPr/>
                    <p:nvPr/>
                  </p:nvGrpSpPr>
                  <p:grpSpPr>
                    <a:xfrm>
                      <a:off x="2350719" y="581229"/>
                      <a:ext cx="354439" cy="362550"/>
                      <a:chOff x="2350719" y="581229"/>
                      <a:chExt cx="354439" cy="362550"/>
                    </a:xfrm>
                  </p:grpSpPr>
                  <p:sp>
                    <p:nvSpPr>
                      <p:cNvPr id="181" name="Freeform 180"/>
                      <p:cNvSpPr/>
                      <p:nvPr/>
                    </p:nvSpPr>
                    <p:spPr>
                      <a:xfrm>
                        <a:off x="2350719" y="581229"/>
                        <a:ext cx="354439" cy="362550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0" fill="none">
                            <a:moveTo>
                              <a:pt x="0" y="0"/>
                            </a:moveTo>
                            <a:lnTo>
                              <a:pt x="354439" y="362550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  <p:sp>
                    <p:nvSpPr>
                      <p:cNvPr id="182" name="Freeform 181"/>
                      <p:cNvSpPr/>
                      <p:nvPr/>
                    </p:nvSpPr>
                    <p:spPr>
                      <a:xfrm flipH="1">
                        <a:off x="2350719" y="581229"/>
                        <a:ext cx="354439" cy="362550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0" fill="none">
                            <a:moveTo>
                              <a:pt x="0" y="0"/>
                            </a:moveTo>
                            <a:lnTo>
                              <a:pt x="354439" y="362550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</p:grpSp>
                <p:sp>
                  <p:nvSpPr>
                    <p:cNvPr id="183" name="Freeform 182"/>
                    <p:cNvSpPr/>
                    <p:nvPr/>
                  </p:nvSpPr>
                  <p:spPr>
                    <a:xfrm>
                      <a:off x="2459915" y="512155"/>
                      <a:ext cx="245916" cy="500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0" fill="none">
                          <a:moveTo>
                            <a:pt x="245916" y="0"/>
                          </a:moveTo>
                          <a:lnTo>
                            <a:pt x="0" y="251545"/>
                          </a:lnTo>
                          <a:lnTo>
                            <a:pt x="245916" y="50070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84" name="Freeform 183"/>
                    <p:cNvSpPr/>
                    <p:nvPr/>
                  </p:nvSpPr>
                  <p:spPr>
                    <a:xfrm flipH="1">
                      <a:off x="2826380" y="512155"/>
                      <a:ext cx="245916" cy="500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0" fill="none">
                          <a:moveTo>
                            <a:pt x="245916" y="0"/>
                          </a:moveTo>
                          <a:lnTo>
                            <a:pt x="0" y="251545"/>
                          </a:lnTo>
                          <a:lnTo>
                            <a:pt x="245916" y="50070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85" name="Freeform 184"/>
                    <p:cNvSpPr/>
                    <p:nvPr/>
                  </p:nvSpPr>
                  <p:spPr>
                    <a:xfrm rot="-2700000">
                      <a:off x="2315358" y="689564"/>
                      <a:ext cx="145882" cy="14588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5882" h="145882">
                          <a:moveTo>
                            <a:pt x="0" y="0"/>
                          </a:moveTo>
                          <a:lnTo>
                            <a:pt x="145882" y="0"/>
                          </a:lnTo>
                          <a:lnTo>
                            <a:pt x="145882" y="145882"/>
                          </a:lnTo>
                          <a:lnTo>
                            <a:pt x="0" y="14588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sp>
                  <p:nvSpPr>
                    <p:cNvPr id="186" name="Freeform 185"/>
                    <p:cNvSpPr/>
                    <p:nvPr/>
                  </p:nvSpPr>
                  <p:spPr>
                    <a:xfrm flipH="1">
                      <a:off x="2833609" y="587609"/>
                      <a:ext cx="171799" cy="34979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1799" h="349791" fill="none">
                          <a:moveTo>
                            <a:pt x="171799" y="0"/>
                          </a:moveTo>
                          <a:lnTo>
                            <a:pt x="0" y="175730"/>
                          </a:lnTo>
                          <a:lnTo>
                            <a:pt x="171799" y="34979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187" name="Freeform 186"/>
                    <p:cNvSpPr/>
                    <p:nvPr/>
                  </p:nvSpPr>
                  <p:spPr>
                    <a:xfrm>
                      <a:off x="2526144" y="587609"/>
                      <a:ext cx="171799" cy="34979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1799" h="349791" fill="none">
                          <a:moveTo>
                            <a:pt x="171799" y="0"/>
                          </a:moveTo>
                          <a:lnTo>
                            <a:pt x="0" y="175730"/>
                          </a:lnTo>
                          <a:lnTo>
                            <a:pt x="171799" y="34979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188" name="Freeform 187"/>
                    <p:cNvSpPr/>
                    <p:nvPr/>
                  </p:nvSpPr>
                  <p:spPr>
                    <a:xfrm rot="-2700000">
                      <a:off x="2728960" y="534110"/>
                      <a:ext cx="79900" cy="79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900" h="79900">
                          <a:moveTo>
                            <a:pt x="0" y="0"/>
                          </a:moveTo>
                          <a:lnTo>
                            <a:pt x="79900" y="0"/>
                          </a:lnTo>
                          <a:lnTo>
                            <a:pt x="79900" y="79900"/>
                          </a:lnTo>
                          <a:lnTo>
                            <a:pt x="0" y="799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  <p:sp>
                  <p:nvSpPr>
                    <p:cNvPr id="189" name="Freeform 188"/>
                    <p:cNvSpPr/>
                    <p:nvPr/>
                  </p:nvSpPr>
                  <p:spPr>
                    <a:xfrm rot="-2700000">
                      <a:off x="2728960" y="911789"/>
                      <a:ext cx="79900" cy="79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900" h="79900">
                          <a:moveTo>
                            <a:pt x="0" y="0"/>
                          </a:moveTo>
                          <a:lnTo>
                            <a:pt x="79900" y="0"/>
                          </a:lnTo>
                          <a:lnTo>
                            <a:pt x="79900" y="79900"/>
                          </a:lnTo>
                          <a:lnTo>
                            <a:pt x="0" y="799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7600" cap="flat">
                      <a:solidFill>
                        <a:srgbClr val="FFFFFF"/>
                      </a:solidFill>
                      <a:bevel/>
                    </a:ln>
                  </p:spPr>
                </p:sp>
              </p:grpSp>
              <p:sp>
                <p:nvSpPr>
                  <p:cNvPr id="190" name="Freeform 189"/>
                  <p:cNvSpPr/>
                  <p:nvPr/>
                </p:nvSpPr>
                <p:spPr>
                  <a:xfrm>
                    <a:off x="408530" y="758920"/>
                    <a:ext cx="1891427" cy="716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91427" h="7169" fill="none">
                        <a:moveTo>
                          <a:pt x="1891427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</p:grpSp>
            <p:grpSp>
              <p:nvGrpSpPr>
                <p:cNvPr id="191" name="Group 190"/>
                <p:cNvGrpSpPr/>
                <p:nvPr/>
              </p:nvGrpSpPr>
              <p:grpSpPr>
                <a:xfrm>
                  <a:off x="6065537" y="477504"/>
                  <a:ext cx="2669933" cy="570002"/>
                  <a:chOff x="6065537" y="477504"/>
                  <a:chExt cx="2669933" cy="570002"/>
                </a:xfrm>
              </p:grpSpPr>
              <p:grpSp>
                <p:nvGrpSpPr>
                  <p:cNvPr id="192" name="Group 191"/>
                  <p:cNvGrpSpPr/>
                  <p:nvPr/>
                </p:nvGrpSpPr>
                <p:grpSpPr>
                  <a:xfrm>
                    <a:off x="6065537" y="477504"/>
                    <a:ext cx="791593" cy="570002"/>
                    <a:chOff x="6065537" y="477504"/>
                    <a:chExt cx="791593" cy="570002"/>
                  </a:xfrm>
                </p:grpSpPr>
                <p:sp>
                  <p:nvSpPr>
                    <p:cNvPr id="193" name="Freeform 192"/>
                    <p:cNvSpPr/>
                    <p:nvPr/>
                  </p:nvSpPr>
                  <p:spPr>
                    <a:xfrm rot="-2700000">
                      <a:off x="6175260" y="563233"/>
                      <a:ext cx="398542" cy="39854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8542" h="398542">
                          <a:moveTo>
                            <a:pt x="0" y="0"/>
                          </a:moveTo>
                          <a:lnTo>
                            <a:pt x="398542" y="0"/>
                          </a:lnTo>
                          <a:lnTo>
                            <a:pt x="398542" y="398542"/>
                          </a:lnTo>
                          <a:lnTo>
                            <a:pt x="0" y="39854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  <p:grpSp>
                  <p:nvGrpSpPr>
                    <p:cNvPr id="194" name="Group 193"/>
                    <p:cNvGrpSpPr/>
                    <p:nvPr/>
                  </p:nvGrpSpPr>
                  <p:grpSpPr>
                    <a:xfrm>
                      <a:off x="6446018" y="581229"/>
                      <a:ext cx="354439" cy="362551"/>
                      <a:chOff x="6446018" y="581229"/>
                      <a:chExt cx="354439" cy="362551"/>
                    </a:xfrm>
                  </p:grpSpPr>
                  <p:sp>
                    <p:nvSpPr>
                      <p:cNvPr id="195" name="Freeform 194"/>
                      <p:cNvSpPr/>
                      <p:nvPr/>
                    </p:nvSpPr>
                    <p:spPr>
                      <a:xfrm>
                        <a:off x="6446018" y="581229"/>
                        <a:ext cx="354439" cy="362551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1" fill="none">
                            <a:moveTo>
                              <a:pt x="0" y="0"/>
                            </a:moveTo>
                            <a:lnTo>
                              <a:pt x="354439" y="362551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  <p:sp>
                    <p:nvSpPr>
                      <p:cNvPr id="196" name="Freeform 195"/>
                      <p:cNvSpPr/>
                      <p:nvPr/>
                    </p:nvSpPr>
                    <p:spPr>
                      <a:xfrm flipH="1">
                        <a:off x="6446018" y="581229"/>
                        <a:ext cx="354439" cy="362551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354439" h="362551" fill="none">
                            <a:moveTo>
                              <a:pt x="0" y="0"/>
                            </a:moveTo>
                            <a:lnTo>
                              <a:pt x="354439" y="362551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7600" cap="flat">
                        <a:solidFill>
                          <a:srgbClr val="33B2C3"/>
                        </a:solidFill>
                        <a:bevel/>
                      </a:ln>
                    </p:spPr>
                  </p:sp>
                </p:grpSp>
                <p:sp>
                  <p:nvSpPr>
                    <p:cNvPr id="197" name="Freeform 196"/>
                    <p:cNvSpPr/>
                    <p:nvPr/>
                  </p:nvSpPr>
                  <p:spPr>
                    <a:xfrm>
                      <a:off x="6065537" y="512154"/>
                      <a:ext cx="245916" cy="50070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1" fill="none">
                          <a:moveTo>
                            <a:pt x="245916" y="0"/>
                          </a:moveTo>
                          <a:lnTo>
                            <a:pt x="0" y="251546"/>
                          </a:lnTo>
                          <a:lnTo>
                            <a:pt x="245916" y="50070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98" name="Freeform 197"/>
                    <p:cNvSpPr/>
                    <p:nvPr/>
                  </p:nvSpPr>
                  <p:spPr>
                    <a:xfrm flipH="1">
                      <a:off x="6432000" y="512154"/>
                      <a:ext cx="245916" cy="500701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5916" h="500701" fill="none">
                          <a:moveTo>
                            <a:pt x="245916" y="0"/>
                          </a:moveTo>
                          <a:lnTo>
                            <a:pt x="0" y="251546"/>
                          </a:lnTo>
                          <a:lnTo>
                            <a:pt x="245916" y="50070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7600" cap="flat">
                      <a:solidFill>
                        <a:srgbClr val="33B2C3"/>
                      </a:solidFill>
                      <a:bevel/>
                    </a:ln>
                  </p:spPr>
                </p:sp>
                <p:sp>
                  <p:nvSpPr>
                    <p:cNvPr id="199" name="Freeform 198"/>
                    <p:cNvSpPr/>
                    <p:nvPr/>
                  </p:nvSpPr>
                  <p:spPr>
                    <a:xfrm rot="-2700000">
                      <a:off x="6682200" y="689564"/>
                      <a:ext cx="145882" cy="145882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5882" h="145882">
                          <a:moveTo>
                            <a:pt x="0" y="0"/>
                          </a:moveTo>
                          <a:lnTo>
                            <a:pt x="145882" y="0"/>
                          </a:lnTo>
                          <a:lnTo>
                            <a:pt x="145882" y="145882"/>
                          </a:lnTo>
                          <a:lnTo>
                            <a:pt x="0" y="14588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B2C3"/>
                    </a:solidFill>
                    <a:ln w="7600" cap="flat">
                      <a:noFill/>
                      <a:bevel/>
                    </a:ln>
                  </p:spPr>
                </p:sp>
              </p:grpSp>
              <p:sp>
                <p:nvSpPr>
                  <p:cNvPr id="200" name="Freeform 199"/>
                  <p:cNvSpPr/>
                  <p:nvPr/>
                </p:nvSpPr>
                <p:spPr>
                  <a:xfrm>
                    <a:off x="6832270" y="758920"/>
                    <a:ext cx="1903192" cy="716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903192" h="7169" fill="none">
                        <a:moveTo>
                          <a:pt x="1903192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7600" cap="flat">
                    <a:solidFill>
                      <a:srgbClr val="33B2C3"/>
                    </a:solidFill>
                    <a:bevel/>
                  </a:ln>
                </p:spPr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6131767" y="514373"/>
                <a:ext cx="479264" cy="490674"/>
                <a:chOff x="6131767" y="514373"/>
                <a:chExt cx="479264" cy="490674"/>
              </a:xfrm>
            </p:grpSpPr>
            <p:sp>
              <p:nvSpPr>
                <p:cNvPr id="202" name="Freeform 201"/>
                <p:cNvSpPr/>
                <p:nvPr/>
              </p:nvSpPr>
              <p:spPr>
                <a:xfrm flipH="1">
                  <a:off x="6439233" y="584814"/>
                  <a:ext cx="171798" cy="3497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1798" h="349792" fill="none">
                      <a:moveTo>
                        <a:pt x="171798" y="0"/>
                      </a:moveTo>
                      <a:lnTo>
                        <a:pt x="0" y="175731"/>
                      </a:lnTo>
                      <a:lnTo>
                        <a:pt x="171798" y="349792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03" name="Freeform 202"/>
                <p:cNvSpPr/>
                <p:nvPr/>
              </p:nvSpPr>
              <p:spPr>
                <a:xfrm>
                  <a:off x="6131767" y="584814"/>
                  <a:ext cx="171798" cy="34979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1798" h="349792" fill="none">
                      <a:moveTo>
                        <a:pt x="171798" y="0"/>
                      </a:moveTo>
                      <a:lnTo>
                        <a:pt x="0" y="175731"/>
                      </a:lnTo>
                      <a:lnTo>
                        <a:pt x="171798" y="349792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04" name="Freeform 203"/>
                <p:cNvSpPr/>
                <p:nvPr/>
              </p:nvSpPr>
              <p:spPr>
                <a:xfrm rot="-2700000">
                  <a:off x="6334583" y="530921"/>
                  <a:ext cx="79900" cy="7990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900" h="79901">
                      <a:moveTo>
                        <a:pt x="0" y="0"/>
                      </a:moveTo>
                      <a:lnTo>
                        <a:pt x="79900" y="0"/>
                      </a:lnTo>
                      <a:lnTo>
                        <a:pt x="79900" y="79901"/>
                      </a:lnTo>
                      <a:lnTo>
                        <a:pt x="0" y="7990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205" name="Freeform 204"/>
                <p:cNvSpPr/>
                <p:nvPr/>
              </p:nvSpPr>
              <p:spPr>
                <a:xfrm rot="-2700000">
                  <a:off x="6334584" y="908599"/>
                  <a:ext cx="79900" cy="79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900" h="79900">
                      <a:moveTo>
                        <a:pt x="0" y="0"/>
                      </a:moveTo>
                      <a:lnTo>
                        <a:pt x="79900" y="0"/>
                      </a:lnTo>
                      <a:lnTo>
                        <a:pt x="79900" y="79900"/>
                      </a:lnTo>
                      <a:lnTo>
                        <a:pt x="0" y="799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FFFFFF"/>
                  </a:solidFill>
                  <a:bevel/>
                </a:ln>
              </p:spPr>
            </p:sp>
          </p:grp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7D9499B8-B691-701F-16C3-B0AB69133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Cover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121"/>
          <p:cNvGrpSpPr/>
          <p:nvPr/>
        </p:nvGrpSpPr>
        <p:grpSpPr>
          <a:xfrm>
            <a:off x="2577140" y="759945"/>
            <a:ext cx="7037723" cy="5338110"/>
            <a:chOff x="1053139" y="759945"/>
            <a:chExt cx="7037723" cy="5338110"/>
          </a:xfrm>
        </p:grpSpPr>
        <p:grpSp>
          <p:nvGrpSpPr>
            <p:cNvPr id="218" name="Group 217"/>
            <p:cNvGrpSpPr/>
            <p:nvPr/>
          </p:nvGrpSpPr>
          <p:grpSpPr>
            <a:xfrm>
              <a:off x="4166874" y="2246881"/>
              <a:ext cx="2773704" cy="2775756"/>
              <a:chOff x="4166874" y="2246881"/>
              <a:chExt cx="2773704" cy="2775756"/>
            </a:xfrm>
          </p:grpSpPr>
          <p:sp>
            <p:nvSpPr>
              <p:cNvPr id="219" name="Freeform 218"/>
              <p:cNvSpPr/>
              <p:nvPr/>
            </p:nvSpPr>
            <p:spPr>
              <a:xfrm>
                <a:off x="4166874" y="2246881"/>
                <a:ext cx="2773704" cy="2775756"/>
              </a:xfrm>
              <a:custGeom>
                <a:avLst/>
                <a:gdLst/>
                <a:ahLst/>
                <a:cxnLst/>
                <a:rect l="0" t="0" r="0" b="0"/>
                <a:pathLst>
                  <a:path w="2773704" h="2775756">
                    <a:moveTo>
                      <a:pt x="2773704" y="1387874"/>
                    </a:moveTo>
                    <a:cubicBezTo>
                      <a:pt x="2773704" y="620909"/>
                      <a:pt x="2153194" y="0"/>
                      <a:pt x="1386856" y="0"/>
                    </a:cubicBezTo>
                    <a:cubicBezTo>
                      <a:pt x="622325" y="0"/>
                      <a:pt x="0" y="620909"/>
                      <a:pt x="0" y="1387874"/>
                    </a:cubicBezTo>
                    <a:cubicBezTo>
                      <a:pt x="0" y="1387874"/>
                      <a:pt x="0" y="2775756"/>
                      <a:pt x="0" y="2775756"/>
                    </a:cubicBezTo>
                    <a:cubicBezTo>
                      <a:pt x="0" y="2775756"/>
                      <a:pt x="1386856" y="2775756"/>
                      <a:pt x="1386856" y="2775756"/>
                    </a:cubicBezTo>
                    <a:cubicBezTo>
                      <a:pt x="2153194" y="2775756"/>
                      <a:pt x="2773704" y="2152776"/>
                      <a:pt x="2773704" y="1387874"/>
                    </a:cubicBez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220" name="Freeform 219"/>
              <p:cNvSpPr/>
              <p:nvPr/>
            </p:nvSpPr>
            <p:spPr>
              <a:xfrm>
                <a:off x="4366595" y="2446738"/>
                <a:ext cx="2374270" cy="2376026"/>
              </a:xfrm>
              <a:custGeom>
                <a:avLst/>
                <a:gdLst/>
                <a:ahLst/>
                <a:cxnLst/>
                <a:rect l="0" t="0" r="0" b="0"/>
                <a:pathLst>
                  <a:path w="2374270" h="2376026">
                    <a:moveTo>
                      <a:pt x="2374270" y="1188017"/>
                    </a:moveTo>
                    <a:cubicBezTo>
                      <a:pt x="2374270" y="531494"/>
                      <a:pt x="1843122" y="0"/>
                      <a:pt x="1187135" y="0"/>
                    </a:cubicBezTo>
                    <a:cubicBezTo>
                      <a:pt x="532706" y="0"/>
                      <a:pt x="0" y="531494"/>
                      <a:pt x="0" y="1188017"/>
                    </a:cubicBezTo>
                    <a:cubicBezTo>
                      <a:pt x="0" y="1188017"/>
                      <a:pt x="0" y="2376026"/>
                      <a:pt x="0" y="2376026"/>
                    </a:cubicBezTo>
                    <a:cubicBezTo>
                      <a:pt x="0" y="2376026"/>
                      <a:pt x="1187135" y="2376026"/>
                      <a:pt x="1187135" y="2376026"/>
                    </a:cubicBezTo>
                    <a:cubicBezTo>
                      <a:pt x="1843122" y="2376026"/>
                      <a:pt x="2374270" y="1842757"/>
                      <a:pt x="2374270" y="11880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221" name="Group 220"/>
            <p:cNvGrpSpPr/>
            <p:nvPr/>
          </p:nvGrpSpPr>
          <p:grpSpPr>
            <a:xfrm>
              <a:off x="6942897" y="2394141"/>
              <a:ext cx="1147965" cy="1148808"/>
              <a:chOff x="6942897" y="2394141"/>
              <a:chExt cx="1147965" cy="1148808"/>
            </a:xfrm>
          </p:grpSpPr>
          <p:sp>
            <p:nvSpPr>
              <p:cNvPr id="222" name="Freeform 221"/>
              <p:cNvSpPr/>
              <p:nvPr/>
            </p:nvSpPr>
            <p:spPr>
              <a:xfrm>
                <a:off x="6942897" y="2394141"/>
                <a:ext cx="1147965" cy="1148808"/>
              </a:xfrm>
              <a:custGeom>
                <a:avLst/>
                <a:gdLst/>
                <a:ahLst/>
                <a:cxnLst/>
                <a:rect l="0" t="0" r="0" b="0"/>
                <a:pathLst>
                  <a:path w="1147965" h="1148808">
                    <a:moveTo>
                      <a:pt x="1147965" y="574406"/>
                    </a:moveTo>
                    <a:cubicBezTo>
                      <a:pt x="1147965" y="891837"/>
                      <a:pt x="891153" y="1148808"/>
                      <a:pt x="573982" y="1148808"/>
                    </a:cubicBezTo>
                    <a:cubicBezTo>
                      <a:pt x="257564" y="1148808"/>
                      <a:pt x="0" y="891837"/>
                      <a:pt x="0" y="574406"/>
                    </a:cubicBezTo>
                    <a:cubicBezTo>
                      <a:pt x="0" y="574406"/>
                      <a:pt x="0" y="0"/>
                      <a:pt x="0" y="0"/>
                    </a:cubicBezTo>
                    <a:cubicBezTo>
                      <a:pt x="0" y="0"/>
                      <a:pt x="573982" y="0"/>
                      <a:pt x="573982" y="0"/>
                    </a:cubicBezTo>
                    <a:cubicBezTo>
                      <a:pt x="891153" y="0"/>
                      <a:pt x="1147965" y="257835"/>
                      <a:pt x="1147965" y="574406"/>
                    </a:cubicBez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223" name="Freeform 222"/>
              <p:cNvSpPr/>
              <p:nvPr/>
            </p:nvSpPr>
            <p:spPr>
              <a:xfrm>
                <a:off x="7025554" y="2476859"/>
                <a:ext cx="982650" cy="983372"/>
              </a:xfrm>
              <a:custGeom>
                <a:avLst/>
                <a:gdLst/>
                <a:ahLst/>
                <a:cxnLst/>
                <a:rect l="0" t="0" r="0" b="0"/>
                <a:pathLst>
                  <a:path w="982650" h="983372">
                    <a:moveTo>
                      <a:pt x="982650" y="491687"/>
                    </a:moveTo>
                    <a:cubicBezTo>
                      <a:pt x="982650" y="763405"/>
                      <a:pt x="762820" y="983372"/>
                      <a:pt x="491324" y="983372"/>
                    </a:cubicBezTo>
                    <a:cubicBezTo>
                      <a:pt x="220473" y="983372"/>
                      <a:pt x="0" y="763405"/>
                      <a:pt x="0" y="491687"/>
                    </a:cubicBezTo>
                    <a:cubicBezTo>
                      <a:pt x="0" y="491687"/>
                      <a:pt x="0" y="0"/>
                      <a:pt x="0" y="0"/>
                    </a:cubicBezTo>
                    <a:cubicBezTo>
                      <a:pt x="0" y="0"/>
                      <a:pt x="491324" y="0"/>
                      <a:pt x="491324" y="0"/>
                    </a:cubicBezTo>
                    <a:cubicBezTo>
                      <a:pt x="762820" y="0"/>
                      <a:pt x="982650" y="220706"/>
                      <a:pt x="982650" y="491687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224" name="Group 223"/>
            <p:cNvGrpSpPr/>
            <p:nvPr/>
          </p:nvGrpSpPr>
          <p:grpSpPr>
            <a:xfrm>
              <a:off x="6942897" y="1096600"/>
              <a:ext cx="1147965" cy="1148808"/>
              <a:chOff x="6942897" y="1096600"/>
              <a:chExt cx="1147965" cy="1148808"/>
            </a:xfrm>
          </p:grpSpPr>
          <p:sp>
            <p:nvSpPr>
              <p:cNvPr id="225" name="Freeform 224"/>
              <p:cNvSpPr/>
              <p:nvPr/>
            </p:nvSpPr>
            <p:spPr>
              <a:xfrm>
                <a:off x="6942897" y="1096600"/>
                <a:ext cx="1147965" cy="1148808"/>
              </a:xfrm>
              <a:custGeom>
                <a:avLst/>
                <a:gdLst/>
                <a:ahLst/>
                <a:cxnLst/>
                <a:rect l="0" t="0" r="0" b="0"/>
                <a:pathLst>
                  <a:path w="1147965" h="1148808">
                    <a:moveTo>
                      <a:pt x="1147965" y="574406"/>
                    </a:moveTo>
                    <a:cubicBezTo>
                      <a:pt x="1147965" y="256977"/>
                      <a:pt x="891153" y="0"/>
                      <a:pt x="573982" y="0"/>
                    </a:cubicBezTo>
                    <a:cubicBezTo>
                      <a:pt x="257564" y="0"/>
                      <a:pt x="0" y="256977"/>
                      <a:pt x="0" y="574406"/>
                    </a:cubicBezTo>
                    <a:cubicBezTo>
                      <a:pt x="0" y="574406"/>
                      <a:pt x="0" y="1148808"/>
                      <a:pt x="0" y="1148808"/>
                    </a:cubicBezTo>
                    <a:cubicBezTo>
                      <a:pt x="0" y="1148808"/>
                      <a:pt x="573982" y="1148808"/>
                      <a:pt x="573982" y="1148808"/>
                    </a:cubicBezTo>
                    <a:cubicBezTo>
                      <a:pt x="891153" y="1148808"/>
                      <a:pt x="1147965" y="890978"/>
                      <a:pt x="1147965" y="574406"/>
                    </a:cubicBez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226" name="Freeform 225"/>
              <p:cNvSpPr/>
              <p:nvPr/>
            </p:nvSpPr>
            <p:spPr>
              <a:xfrm>
                <a:off x="7025554" y="1179319"/>
                <a:ext cx="982650" cy="983372"/>
              </a:xfrm>
              <a:custGeom>
                <a:avLst/>
                <a:gdLst/>
                <a:ahLst/>
                <a:cxnLst/>
                <a:rect l="0" t="0" r="0" b="0"/>
                <a:pathLst>
                  <a:path w="982650" h="983372">
                    <a:moveTo>
                      <a:pt x="982650" y="491687"/>
                    </a:moveTo>
                    <a:cubicBezTo>
                      <a:pt x="982650" y="219971"/>
                      <a:pt x="762820" y="0"/>
                      <a:pt x="491324" y="0"/>
                    </a:cubicBezTo>
                    <a:cubicBezTo>
                      <a:pt x="220473" y="0"/>
                      <a:pt x="0" y="219971"/>
                      <a:pt x="0" y="491687"/>
                    </a:cubicBezTo>
                    <a:cubicBezTo>
                      <a:pt x="0" y="491687"/>
                      <a:pt x="0" y="983372"/>
                      <a:pt x="0" y="983372"/>
                    </a:cubicBezTo>
                    <a:cubicBezTo>
                      <a:pt x="0" y="983372"/>
                      <a:pt x="491324" y="983372"/>
                      <a:pt x="491324" y="983372"/>
                    </a:cubicBezTo>
                    <a:cubicBezTo>
                      <a:pt x="762820" y="983372"/>
                      <a:pt x="982650" y="762668"/>
                      <a:pt x="982650" y="491687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227" name="Group 226"/>
            <p:cNvGrpSpPr/>
            <p:nvPr/>
          </p:nvGrpSpPr>
          <p:grpSpPr>
            <a:xfrm>
              <a:off x="5638714" y="1096600"/>
              <a:ext cx="1147965" cy="1148808"/>
              <a:chOff x="5638714" y="1096600"/>
              <a:chExt cx="1147965" cy="1148808"/>
            </a:xfrm>
          </p:grpSpPr>
          <p:sp>
            <p:nvSpPr>
              <p:cNvPr id="228" name="Freeform 227"/>
              <p:cNvSpPr/>
              <p:nvPr/>
            </p:nvSpPr>
            <p:spPr>
              <a:xfrm>
                <a:off x="5638714" y="1096600"/>
                <a:ext cx="1147965" cy="1148808"/>
              </a:xfrm>
              <a:custGeom>
                <a:avLst/>
                <a:gdLst/>
                <a:ahLst/>
                <a:cxnLst/>
                <a:rect l="0" t="0" r="0" b="0"/>
                <a:pathLst>
                  <a:path w="1147965" h="1148808">
                    <a:moveTo>
                      <a:pt x="0" y="574406"/>
                    </a:moveTo>
                    <a:cubicBezTo>
                      <a:pt x="0" y="256977"/>
                      <a:pt x="256812" y="0"/>
                      <a:pt x="573982" y="0"/>
                    </a:cubicBezTo>
                    <a:cubicBezTo>
                      <a:pt x="890401" y="0"/>
                      <a:pt x="1147965" y="256977"/>
                      <a:pt x="1147965" y="574406"/>
                    </a:cubicBezTo>
                    <a:cubicBezTo>
                      <a:pt x="1147965" y="574406"/>
                      <a:pt x="1147965" y="1148808"/>
                      <a:pt x="1147965" y="1148808"/>
                    </a:cubicBezTo>
                    <a:cubicBezTo>
                      <a:pt x="1147965" y="1148808"/>
                      <a:pt x="573982" y="1148808"/>
                      <a:pt x="573982" y="1148808"/>
                    </a:cubicBezTo>
                    <a:cubicBezTo>
                      <a:pt x="256812" y="1148808"/>
                      <a:pt x="0" y="890978"/>
                      <a:pt x="0" y="574406"/>
                    </a:cubicBez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229" name="Freeform 228"/>
              <p:cNvSpPr/>
              <p:nvPr/>
            </p:nvSpPr>
            <p:spPr>
              <a:xfrm>
                <a:off x="5721371" y="1179319"/>
                <a:ext cx="982650" cy="983372"/>
              </a:xfrm>
              <a:custGeom>
                <a:avLst/>
                <a:gdLst/>
                <a:ahLst/>
                <a:cxnLst/>
                <a:rect l="0" t="0" r="0" b="0"/>
                <a:pathLst>
                  <a:path w="982650" h="983372">
                    <a:moveTo>
                      <a:pt x="0" y="491687"/>
                    </a:moveTo>
                    <a:cubicBezTo>
                      <a:pt x="0" y="219971"/>
                      <a:pt x="219829" y="0"/>
                      <a:pt x="491324" y="0"/>
                    </a:cubicBezTo>
                    <a:cubicBezTo>
                      <a:pt x="762174" y="0"/>
                      <a:pt x="982650" y="219971"/>
                      <a:pt x="982650" y="491687"/>
                    </a:cubicBezTo>
                    <a:cubicBezTo>
                      <a:pt x="982650" y="491687"/>
                      <a:pt x="982650" y="983372"/>
                      <a:pt x="982650" y="983372"/>
                    </a:cubicBezTo>
                    <a:cubicBezTo>
                      <a:pt x="982650" y="983372"/>
                      <a:pt x="491324" y="983372"/>
                      <a:pt x="491324" y="983372"/>
                    </a:cubicBezTo>
                    <a:cubicBezTo>
                      <a:pt x="219829" y="983372"/>
                      <a:pt x="0" y="762668"/>
                      <a:pt x="0" y="491687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</p:grpSp>
        <p:sp>
          <p:nvSpPr>
            <p:cNvPr id="234" name="Freeform 233"/>
            <p:cNvSpPr/>
            <p:nvPr/>
          </p:nvSpPr>
          <p:spPr>
            <a:xfrm>
              <a:off x="3317437" y="2141568"/>
              <a:ext cx="2688363" cy="2690347"/>
            </a:xfrm>
            <a:custGeom>
              <a:avLst/>
              <a:gdLst/>
              <a:ahLst/>
              <a:cxnLst/>
              <a:rect l="0" t="0" r="0" b="0"/>
              <a:pathLst>
                <a:path w="2688363" h="2690347">
                  <a:moveTo>
                    <a:pt x="2688363" y="1345177"/>
                  </a:moveTo>
                  <a:cubicBezTo>
                    <a:pt x="2688363" y="601804"/>
                    <a:pt x="2086945" y="0"/>
                    <a:pt x="1344182" y="0"/>
                  </a:cubicBezTo>
                  <a:cubicBezTo>
                    <a:pt x="603177" y="0"/>
                    <a:pt x="0" y="601804"/>
                    <a:pt x="0" y="1345177"/>
                  </a:cubicBezTo>
                  <a:cubicBezTo>
                    <a:pt x="0" y="1345177"/>
                    <a:pt x="0" y="2690347"/>
                    <a:pt x="0" y="2690347"/>
                  </a:cubicBezTo>
                  <a:cubicBezTo>
                    <a:pt x="0" y="2690347"/>
                    <a:pt x="1344182" y="2690347"/>
                    <a:pt x="1344182" y="2690347"/>
                  </a:cubicBezTo>
                  <a:cubicBezTo>
                    <a:pt x="2086945" y="2690347"/>
                    <a:pt x="2688363" y="2086534"/>
                    <a:pt x="2688363" y="1345177"/>
                  </a:cubicBezTo>
                  <a:close/>
                </a:path>
              </a:pathLst>
            </a:custGeom>
            <a:solidFill>
              <a:srgbClr val="FFCD55"/>
            </a:solidFill>
            <a:ln w="7600" cap="flat">
              <a:solidFill>
                <a:srgbClr val="FFCD55"/>
              </a:solidFill>
              <a:bevel/>
            </a:ln>
          </p:spPr>
        </p:sp>
        <p:sp>
          <p:nvSpPr>
            <p:cNvPr id="122" name="Text 122"/>
            <p:cNvSpPr txBox="1"/>
            <p:nvPr/>
          </p:nvSpPr>
          <p:spPr>
            <a:xfrm>
              <a:off x="3317430" y="2784176"/>
              <a:ext cx="2780696" cy="1470266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4864" b="1">
                  <a:solidFill>
                    <a:srgbClr val="595757"/>
                  </a:solidFill>
                  <a:latin typeface="Arial"/>
                </a:rPr>
                <a:t>Add Your Title Here</a:t>
              </a:r>
            </a:p>
          </p:txBody>
        </p:sp>
        <p:sp>
          <p:nvSpPr>
            <p:cNvPr id="237" name="Freeform 236"/>
            <p:cNvSpPr/>
            <p:nvPr/>
          </p:nvSpPr>
          <p:spPr>
            <a:xfrm flipH="1">
              <a:off x="2060185" y="3759741"/>
              <a:ext cx="1080355" cy="1081153"/>
            </a:xfrm>
            <a:custGeom>
              <a:avLst/>
              <a:gdLst/>
              <a:ahLst/>
              <a:cxnLst/>
              <a:rect l="0" t="0" r="0" b="0"/>
              <a:pathLst>
                <a:path w="1080355" h="1081153">
                  <a:moveTo>
                    <a:pt x="1080355" y="540577"/>
                  </a:moveTo>
                  <a:cubicBezTo>
                    <a:pt x="1080355" y="241843"/>
                    <a:pt x="838668" y="0"/>
                    <a:pt x="540178" y="0"/>
                  </a:cubicBezTo>
                  <a:cubicBezTo>
                    <a:pt x="242395" y="0"/>
                    <a:pt x="0" y="241843"/>
                    <a:pt x="0" y="540577"/>
                  </a:cubicBezTo>
                  <a:cubicBezTo>
                    <a:pt x="0" y="540577"/>
                    <a:pt x="0" y="1081153"/>
                    <a:pt x="0" y="1081153"/>
                  </a:cubicBezTo>
                  <a:cubicBezTo>
                    <a:pt x="0" y="1081153"/>
                    <a:pt x="540178" y="1081153"/>
                    <a:pt x="540178" y="1081153"/>
                  </a:cubicBezTo>
                  <a:cubicBezTo>
                    <a:pt x="838668" y="1081153"/>
                    <a:pt x="1080355" y="838500"/>
                    <a:pt x="1080355" y="540577"/>
                  </a:cubicBezTo>
                  <a:close/>
                </a:path>
              </a:pathLst>
            </a:custGeom>
            <a:solidFill>
              <a:srgbClr val="FFCD55"/>
            </a:solidFill>
            <a:ln w="7600" cap="flat">
              <a:solidFill>
                <a:srgbClr val="FFCD55"/>
              </a:solidFill>
              <a:bevel/>
            </a:ln>
          </p:spPr>
        </p:sp>
        <p:sp>
          <p:nvSpPr>
            <p:cNvPr id="238" name="Freeform 237"/>
            <p:cNvSpPr/>
            <p:nvPr/>
          </p:nvSpPr>
          <p:spPr>
            <a:xfrm flipH="1" flipV="1">
              <a:off x="2060175" y="5016902"/>
              <a:ext cx="1080363" cy="1081153"/>
            </a:xfrm>
            <a:custGeom>
              <a:avLst/>
              <a:gdLst/>
              <a:ahLst/>
              <a:cxnLst/>
              <a:rect l="0" t="0" r="0" b="0"/>
              <a:pathLst>
                <a:path w="1080363" h="1081153">
                  <a:moveTo>
                    <a:pt x="1080363" y="540577"/>
                  </a:moveTo>
                  <a:cubicBezTo>
                    <a:pt x="1080363" y="241843"/>
                    <a:pt x="838668" y="0"/>
                    <a:pt x="540180" y="0"/>
                  </a:cubicBezTo>
                  <a:cubicBezTo>
                    <a:pt x="242396" y="0"/>
                    <a:pt x="0" y="241843"/>
                    <a:pt x="0" y="540577"/>
                  </a:cubicBezTo>
                  <a:cubicBezTo>
                    <a:pt x="0" y="540577"/>
                    <a:pt x="0" y="1081153"/>
                    <a:pt x="0" y="1081153"/>
                  </a:cubicBezTo>
                  <a:cubicBezTo>
                    <a:pt x="0" y="1081153"/>
                    <a:pt x="540180" y="1081153"/>
                    <a:pt x="540180" y="1081153"/>
                  </a:cubicBezTo>
                  <a:cubicBezTo>
                    <a:pt x="838668" y="1081153"/>
                    <a:pt x="1080363" y="838500"/>
                    <a:pt x="1080363" y="540577"/>
                  </a:cubicBezTo>
                  <a:close/>
                </a:path>
              </a:pathLst>
            </a:custGeom>
            <a:solidFill>
              <a:srgbClr val="FFCD55"/>
            </a:solidFill>
            <a:ln w="7600" cap="flat">
              <a:solidFill>
                <a:srgbClr val="FFCD55"/>
              </a:solidFill>
              <a:bevel/>
            </a:ln>
          </p:spPr>
        </p:sp>
        <p:sp>
          <p:nvSpPr>
            <p:cNvPr id="239" name="Freeform 238"/>
            <p:cNvSpPr/>
            <p:nvPr/>
          </p:nvSpPr>
          <p:spPr>
            <a:xfrm flipV="1">
              <a:off x="3300388" y="5016902"/>
              <a:ext cx="1080363" cy="1081153"/>
            </a:xfrm>
            <a:custGeom>
              <a:avLst/>
              <a:gdLst/>
              <a:ahLst/>
              <a:cxnLst/>
              <a:rect l="0" t="0" r="0" b="0"/>
              <a:pathLst>
                <a:path w="1080363" h="1081153">
                  <a:moveTo>
                    <a:pt x="1080363" y="540577"/>
                  </a:moveTo>
                  <a:cubicBezTo>
                    <a:pt x="1080363" y="241843"/>
                    <a:pt x="838668" y="0"/>
                    <a:pt x="540180" y="0"/>
                  </a:cubicBezTo>
                  <a:cubicBezTo>
                    <a:pt x="242396" y="0"/>
                    <a:pt x="0" y="241843"/>
                    <a:pt x="0" y="540577"/>
                  </a:cubicBezTo>
                  <a:cubicBezTo>
                    <a:pt x="0" y="540577"/>
                    <a:pt x="0" y="1081153"/>
                    <a:pt x="0" y="1081153"/>
                  </a:cubicBezTo>
                  <a:cubicBezTo>
                    <a:pt x="0" y="1081153"/>
                    <a:pt x="540180" y="1081153"/>
                    <a:pt x="540180" y="1081153"/>
                  </a:cubicBezTo>
                  <a:cubicBezTo>
                    <a:pt x="838668" y="1081153"/>
                    <a:pt x="1080363" y="838500"/>
                    <a:pt x="1080363" y="540577"/>
                  </a:cubicBezTo>
                  <a:close/>
                </a:path>
              </a:pathLst>
            </a:custGeom>
            <a:solidFill>
              <a:srgbClr val="FFCD55"/>
            </a:solidFill>
            <a:ln w="7600" cap="flat">
              <a:solidFill>
                <a:srgbClr val="FFCD55"/>
              </a:solidFill>
              <a:bevel/>
            </a:ln>
          </p:spPr>
        </p:sp>
        <p:sp>
          <p:nvSpPr>
            <p:cNvPr id="240" name="Freeform 239"/>
            <p:cNvSpPr/>
            <p:nvPr/>
          </p:nvSpPr>
          <p:spPr>
            <a:xfrm flipH="1">
              <a:off x="1053139" y="870066"/>
              <a:ext cx="212800" cy="212957"/>
            </a:xfrm>
            <a:custGeom>
              <a:avLst/>
              <a:gdLst/>
              <a:ahLst/>
              <a:cxnLst/>
              <a:rect l="0" t="0" r="0" b="0"/>
              <a:pathLst>
                <a:path w="212800" h="212957">
                  <a:moveTo>
                    <a:pt x="212800" y="106478"/>
                  </a:moveTo>
                  <a:cubicBezTo>
                    <a:pt x="212800" y="47636"/>
                    <a:pt x="165194" y="0"/>
                    <a:pt x="106400" y="0"/>
                  </a:cubicBezTo>
                  <a:cubicBezTo>
                    <a:pt x="47745" y="0"/>
                    <a:pt x="0" y="47636"/>
                    <a:pt x="0" y="106478"/>
                  </a:cubicBezTo>
                  <a:cubicBezTo>
                    <a:pt x="0" y="106478"/>
                    <a:pt x="0" y="212957"/>
                    <a:pt x="0" y="212957"/>
                  </a:cubicBezTo>
                  <a:cubicBezTo>
                    <a:pt x="0" y="212957"/>
                    <a:pt x="106400" y="212957"/>
                    <a:pt x="106400" y="212957"/>
                  </a:cubicBezTo>
                  <a:cubicBezTo>
                    <a:pt x="165194" y="212957"/>
                    <a:pt x="212800" y="165161"/>
                    <a:pt x="212800" y="106478"/>
                  </a:cubicBezTo>
                  <a:close/>
                </a:path>
              </a:pathLst>
            </a:custGeom>
            <a:solidFill>
              <a:srgbClr val="FFCD55"/>
            </a:solidFill>
            <a:ln w="7600" cap="flat">
              <a:solidFill>
                <a:srgbClr val="FFCD55"/>
              </a:solidFill>
              <a:bevel/>
            </a:ln>
          </p:spPr>
        </p:sp>
        <p:sp>
          <p:nvSpPr>
            <p:cNvPr id="124" name="Text 124"/>
            <p:cNvSpPr txBox="1"/>
            <p:nvPr/>
          </p:nvSpPr>
          <p:spPr>
            <a:xfrm>
              <a:off x="1265939" y="759945"/>
              <a:ext cx="1311882" cy="433200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595757"/>
                  </a:solidFill>
                  <a:latin typeface="Arial Black"/>
                </a:rPr>
                <a:t>COMPANY NAME</a:t>
              </a:r>
            </a:p>
          </p:txBody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DD15FD76-A90E-D209-B073-3C459AAAC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roup158"/>
          <p:cNvGrpSpPr/>
          <p:nvPr/>
        </p:nvGrpSpPr>
        <p:grpSpPr>
          <a:xfrm>
            <a:off x="1830424" y="603356"/>
            <a:ext cx="8531152" cy="5682108"/>
            <a:chOff x="306424" y="603356"/>
            <a:chExt cx="8531152" cy="5682108"/>
          </a:xfrm>
        </p:grpSpPr>
        <p:grpSp>
          <p:nvGrpSpPr>
            <p:cNvPr id="151" name="Group 150"/>
            <p:cNvGrpSpPr/>
            <p:nvPr/>
          </p:nvGrpSpPr>
          <p:grpSpPr>
            <a:xfrm>
              <a:off x="306424" y="3914718"/>
              <a:ext cx="8531152" cy="2370746"/>
              <a:chOff x="306424" y="3914718"/>
              <a:chExt cx="8531152" cy="2370746"/>
            </a:xfrm>
          </p:grpSpPr>
          <p:sp>
            <p:nvSpPr>
              <p:cNvPr id="101" name="Freeform 100"/>
              <p:cNvSpPr/>
              <p:nvPr/>
            </p:nvSpPr>
            <p:spPr>
              <a:xfrm>
                <a:off x="306424" y="3958792"/>
                <a:ext cx="8531152" cy="2326672"/>
              </a:xfrm>
              <a:custGeom>
                <a:avLst/>
                <a:gdLst/>
                <a:ahLst/>
                <a:cxnLst/>
                <a:rect l="0" t="0" r="0" b="0"/>
                <a:pathLst>
                  <a:path w="8531152" h="2326672">
                    <a:moveTo>
                      <a:pt x="0" y="0"/>
                    </a:moveTo>
                    <a:lnTo>
                      <a:pt x="8531152" y="0"/>
                    </a:lnTo>
                    <a:lnTo>
                      <a:pt x="8531152" y="2326672"/>
                    </a:lnTo>
                    <a:lnTo>
                      <a:pt x="0" y="232667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118" name="Freeform 117"/>
              <p:cNvSpPr/>
              <p:nvPr/>
            </p:nvSpPr>
            <p:spPr>
              <a:xfrm flipV="1">
                <a:off x="1866863" y="3914718"/>
                <a:ext cx="503318" cy="184739"/>
              </a:xfrm>
              <a:custGeom>
                <a:avLst/>
                <a:gdLst/>
                <a:ahLst/>
                <a:cxnLst/>
                <a:rect l="0" t="0" r="0" b="0"/>
                <a:pathLst>
                  <a:path w="503318" h="184739">
                    <a:moveTo>
                      <a:pt x="0" y="92370"/>
                    </a:moveTo>
                    <a:lnTo>
                      <a:pt x="503318" y="92370"/>
                    </a:lnTo>
                    <a:lnTo>
                      <a:pt x="251660" y="277108"/>
                    </a:lnTo>
                    <a:lnTo>
                      <a:pt x="0" y="92370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119" name="Freeform 118"/>
              <p:cNvSpPr/>
              <p:nvPr/>
            </p:nvSpPr>
            <p:spPr>
              <a:xfrm flipV="1">
                <a:off x="3519186" y="3914718"/>
                <a:ext cx="503318" cy="184739"/>
              </a:xfrm>
              <a:custGeom>
                <a:avLst/>
                <a:gdLst/>
                <a:ahLst/>
                <a:cxnLst/>
                <a:rect l="0" t="0" r="0" b="0"/>
                <a:pathLst>
                  <a:path w="503318" h="184739">
                    <a:moveTo>
                      <a:pt x="0" y="92370"/>
                    </a:moveTo>
                    <a:lnTo>
                      <a:pt x="503318" y="92370"/>
                    </a:lnTo>
                    <a:lnTo>
                      <a:pt x="251660" y="277108"/>
                    </a:lnTo>
                    <a:lnTo>
                      <a:pt x="0" y="92370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120" name="Freeform 119"/>
              <p:cNvSpPr/>
              <p:nvPr/>
            </p:nvSpPr>
            <p:spPr>
              <a:xfrm flipV="1">
                <a:off x="6823834" y="3914718"/>
                <a:ext cx="503318" cy="184739"/>
              </a:xfrm>
              <a:custGeom>
                <a:avLst/>
                <a:gdLst/>
                <a:ahLst/>
                <a:cxnLst/>
                <a:rect l="0" t="0" r="0" b="0"/>
                <a:pathLst>
                  <a:path w="503318" h="184739">
                    <a:moveTo>
                      <a:pt x="0" y="92370"/>
                    </a:moveTo>
                    <a:lnTo>
                      <a:pt x="503318" y="92370"/>
                    </a:lnTo>
                    <a:lnTo>
                      <a:pt x="251660" y="277108"/>
                    </a:lnTo>
                    <a:lnTo>
                      <a:pt x="0" y="92370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121" name="Freeform 120"/>
              <p:cNvSpPr/>
              <p:nvPr/>
            </p:nvSpPr>
            <p:spPr>
              <a:xfrm flipV="1">
                <a:off x="5171510" y="3914718"/>
                <a:ext cx="503318" cy="184739"/>
              </a:xfrm>
              <a:custGeom>
                <a:avLst/>
                <a:gdLst/>
                <a:ahLst/>
                <a:cxnLst/>
                <a:rect l="0" t="0" r="0" b="0"/>
                <a:pathLst>
                  <a:path w="503318" h="184739">
                    <a:moveTo>
                      <a:pt x="0" y="92370"/>
                    </a:moveTo>
                    <a:lnTo>
                      <a:pt x="503318" y="92370"/>
                    </a:lnTo>
                    <a:lnTo>
                      <a:pt x="251660" y="277108"/>
                    </a:lnTo>
                    <a:lnTo>
                      <a:pt x="0" y="92370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</p:grpSp>
        <p:grpSp>
          <p:nvGrpSpPr>
            <p:cNvPr id="102" name="Group 101"/>
            <p:cNvGrpSpPr/>
            <p:nvPr/>
          </p:nvGrpSpPr>
          <p:grpSpPr>
            <a:xfrm>
              <a:off x="1608454" y="4322133"/>
              <a:ext cx="1194910" cy="1714803"/>
              <a:chOff x="1608454" y="4322133"/>
              <a:chExt cx="1194910" cy="1714803"/>
            </a:xfrm>
          </p:grpSpPr>
          <p:sp>
            <p:nvSpPr>
              <p:cNvPr id="159" name="Text 159"/>
              <p:cNvSpPr txBox="1"/>
              <p:nvPr/>
            </p:nvSpPr>
            <p:spPr>
              <a:xfrm>
                <a:off x="1608454" y="4721515"/>
                <a:ext cx="1194910" cy="1315416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t"/>
              <a:lstStyle/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</p:txBody>
          </p:sp>
          <p:sp>
            <p:nvSpPr>
              <p:cNvPr id="160" name="Text 160"/>
              <p:cNvSpPr txBox="1"/>
              <p:nvPr/>
            </p:nvSpPr>
            <p:spPr>
              <a:xfrm>
                <a:off x="1608453" y="4322133"/>
                <a:ext cx="1157799" cy="252909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t"/>
              <a:lstStyle/>
              <a:p>
                <a:pPr algn="ctr">
                  <a:lnSpc>
                    <a:spcPct val="100000"/>
                  </a:lnSpc>
                </a:pPr>
                <a:r>
                  <a:rPr sz="1419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 here!</a:t>
                </a:r>
              </a:p>
            </p:txBody>
          </p:sp>
          <p:sp>
            <p:nvSpPr>
              <p:cNvPr id="105" name="Freeform 104"/>
              <p:cNvSpPr/>
              <p:nvPr/>
            </p:nvSpPr>
            <p:spPr>
              <a:xfrm>
                <a:off x="1638826" y="4582657"/>
                <a:ext cx="959394" cy="7711"/>
              </a:xfrm>
              <a:custGeom>
                <a:avLst/>
                <a:gdLst/>
                <a:ahLst/>
                <a:cxnLst/>
                <a:rect l="0" t="0" r="0" b="0"/>
                <a:pathLst>
                  <a:path w="959394" h="7711" fill="none">
                    <a:moveTo>
                      <a:pt x="0" y="0"/>
                    </a:moveTo>
                    <a:lnTo>
                      <a:pt x="959394" y="0"/>
                    </a:lnTo>
                  </a:path>
                </a:pathLst>
              </a:custGeom>
              <a:solidFill>
                <a:srgbClr val="FFFFFF"/>
              </a:solidFill>
              <a:ln w="25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106" name="Group 105"/>
            <p:cNvGrpSpPr/>
            <p:nvPr/>
          </p:nvGrpSpPr>
          <p:grpSpPr>
            <a:xfrm>
              <a:off x="3260777" y="4322133"/>
              <a:ext cx="1194910" cy="1714803"/>
              <a:chOff x="3260777" y="4322133"/>
              <a:chExt cx="1194910" cy="1714803"/>
            </a:xfrm>
          </p:grpSpPr>
          <p:sp>
            <p:nvSpPr>
              <p:cNvPr id="161" name="Text 161"/>
              <p:cNvSpPr txBox="1"/>
              <p:nvPr/>
            </p:nvSpPr>
            <p:spPr>
              <a:xfrm>
                <a:off x="3260777" y="4721515"/>
                <a:ext cx="1194910" cy="1315416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t"/>
              <a:lstStyle/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</p:txBody>
          </p:sp>
          <p:sp>
            <p:nvSpPr>
              <p:cNvPr id="162" name="Text 162"/>
              <p:cNvSpPr txBox="1"/>
              <p:nvPr/>
            </p:nvSpPr>
            <p:spPr>
              <a:xfrm>
                <a:off x="3260777" y="4322133"/>
                <a:ext cx="1157799" cy="252909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t"/>
              <a:lstStyle/>
              <a:p>
                <a:pPr algn="ctr">
                  <a:lnSpc>
                    <a:spcPct val="100000"/>
                  </a:lnSpc>
                </a:pPr>
                <a:r>
                  <a:rPr sz="1419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 here!</a:t>
                </a:r>
              </a:p>
            </p:txBody>
          </p:sp>
          <p:sp>
            <p:nvSpPr>
              <p:cNvPr id="109" name="Freeform 108"/>
              <p:cNvSpPr/>
              <p:nvPr/>
            </p:nvSpPr>
            <p:spPr>
              <a:xfrm>
                <a:off x="3291149" y="4582657"/>
                <a:ext cx="959394" cy="7711"/>
              </a:xfrm>
              <a:custGeom>
                <a:avLst/>
                <a:gdLst/>
                <a:ahLst/>
                <a:cxnLst/>
                <a:rect l="0" t="0" r="0" b="0"/>
                <a:pathLst>
                  <a:path w="959394" h="7711" fill="none">
                    <a:moveTo>
                      <a:pt x="0" y="0"/>
                    </a:moveTo>
                    <a:lnTo>
                      <a:pt x="959394" y="0"/>
                    </a:lnTo>
                  </a:path>
                </a:pathLst>
              </a:custGeom>
              <a:solidFill>
                <a:srgbClr val="FFFFFF"/>
              </a:solidFill>
              <a:ln w="25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110" name="Group 109"/>
            <p:cNvGrpSpPr/>
            <p:nvPr/>
          </p:nvGrpSpPr>
          <p:grpSpPr>
            <a:xfrm>
              <a:off x="4913109" y="4322133"/>
              <a:ext cx="1194910" cy="1714803"/>
              <a:chOff x="4913109" y="4322133"/>
              <a:chExt cx="1194910" cy="1714803"/>
            </a:xfrm>
          </p:grpSpPr>
          <p:sp>
            <p:nvSpPr>
              <p:cNvPr id="163" name="Text 163"/>
              <p:cNvSpPr txBox="1"/>
              <p:nvPr/>
            </p:nvSpPr>
            <p:spPr>
              <a:xfrm>
                <a:off x="4913109" y="4721515"/>
                <a:ext cx="1194910" cy="1315416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t"/>
              <a:lstStyle/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</p:txBody>
          </p:sp>
          <p:sp>
            <p:nvSpPr>
              <p:cNvPr id="164" name="Text 164"/>
              <p:cNvSpPr txBox="1"/>
              <p:nvPr/>
            </p:nvSpPr>
            <p:spPr>
              <a:xfrm>
                <a:off x="4913108" y="4322133"/>
                <a:ext cx="1157799" cy="252909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t"/>
              <a:lstStyle/>
              <a:p>
                <a:pPr algn="ctr">
                  <a:lnSpc>
                    <a:spcPct val="100000"/>
                  </a:lnSpc>
                </a:pPr>
                <a:r>
                  <a:rPr sz="1419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 here!</a:t>
                </a:r>
              </a:p>
            </p:txBody>
          </p:sp>
          <p:sp>
            <p:nvSpPr>
              <p:cNvPr id="113" name="Freeform 112"/>
              <p:cNvSpPr/>
              <p:nvPr/>
            </p:nvSpPr>
            <p:spPr>
              <a:xfrm>
                <a:off x="4943480" y="4582657"/>
                <a:ext cx="959394" cy="7711"/>
              </a:xfrm>
              <a:custGeom>
                <a:avLst/>
                <a:gdLst/>
                <a:ahLst/>
                <a:cxnLst/>
                <a:rect l="0" t="0" r="0" b="0"/>
                <a:pathLst>
                  <a:path w="959394" h="7711" fill="none">
                    <a:moveTo>
                      <a:pt x="0" y="0"/>
                    </a:moveTo>
                    <a:lnTo>
                      <a:pt x="959394" y="0"/>
                    </a:lnTo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114" name="Group 113"/>
            <p:cNvGrpSpPr/>
            <p:nvPr/>
          </p:nvGrpSpPr>
          <p:grpSpPr>
            <a:xfrm>
              <a:off x="6565432" y="4322133"/>
              <a:ext cx="1194910" cy="1714803"/>
              <a:chOff x="6565432" y="4322133"/>
              <a:chExt cx="1194910" cy="1714803"/>
            </a:xfrm>
          </p:grpSpPr>
          <p:sp>
            <p:nvSpPr>
              <p:cNvPr id="165" name="Text 165"/>
              <p:cNvSpPr txBox="1"/>
              <p:nvPr/>
            </p:nvSpPr>
            <p:spPr>
              <a:xfrm>
                <a:off x="6565432" y="4721515"/>
                <a:ext cx="1194910" cy="1315416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t"/>
              <a:lstStyle/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  <a:p>
                <a:pPr algn="ctr">
                  <a:lnSpc>
                    <a:spcPct val="100000"/>
                  </a:lnSpc>
                </a:pPr>
                <a:endParaRPr sz="1013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</a:t>
                </a:r>
              </a:p>
            </p:txBody>
          </p:sp>
          <p:sp>
            <p:nvSpPr>
              <p:cNvPr id="166" name="Text 166"/>
              <p:cNvSpPr txBox="1"/>
              <p:nvPr/>
            </p:nvSpPr>
            <p:spPr>
              <a:xfrm>
                <a:off x="6565431" y="4322133"/>
                <a:ext cx="1157799" cy="252909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t"/>
              <a:lstStyle/>
              <a:p>
                <a:pPr algn="ctr">
                  <a:lnSpc>
                    <a:spcPct val="100000"/>
                  </a:lnSpc>
                </a:pPr>
                <a:r>
                  <a:rPr sz="1419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 here!</a:t>
                </a:r>
              </a:p>
            </p:txBody>
          </p:sp>
          <p:sp>
            <p:nvSpPr>
              <p:cNvPr id="117" name="Freeform 116"/>
              <p:cNvSpPr/>
              <p:nvPr/>
            </p:nvSpPr>
            <p:spPr>
              <a:xfrm>
                <a:off x="6595797" y="4582657"/>
                <a:ext cx="959394" cy="7711"/>
              </a:xfrm>
              <a:custGeom>
                <a:avLst/>
                <a:gdLst/>
                <a:ahLst/>
                <a:cxnLst/>
                <a:rect l="0" t="0" r="0" b="0"/>
                <a:pathLst>
                  <a:path w="959394" h="7711" fill="none">
                    <a:moveTo>
                      <a:pt x="0" y="0"/>
                    </a:moveTo>
                    <a:lnTo>
                      <a:pt x="959394" y="0"/>
                    </a:lnTo>
                  </a:path>
                </a:pathLst>
              </a:custGeom>
              <a:solidFill>
                <a:srgbClr val="FFFFFF"/>
              </a:solidFill>
              <a:ln w="25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122" name="Group 121"/>
            <p:cNvGrpSpPr/>
            <p:nvPr/>
          </p:nvGrpSpPr>
          <p:grpSpPr>
            <a:xfrm>
              <a:off x="1869652" y="1334102"/>
              <a:ext cx="497740" cy="2187896"/>
              <a:chOff x="1869652" y="1334102"/>
              <a:chExt cx="497740" cy="2187896"/>
            </a:xfrm>
          </p:grpSpPr>
          <p:grpSp>
            <p:nvGrpSpPr>
              <p:cNvPr id="123" name="Group 122"/>
              <p:cNvGrpSpPr/>
              <p:nvPr/>
            </p:nvGrpSpPr>
            <p:grpSpPr>
              <a:xfrm>
                <a:off x="1869336" y="1334102"/>
                <a:ext cx="498372" cy="2187896"/>
                <a:chOff x="1869336" y="1334102"/>
                <a:chExt cx="498372" cy="2187896"/>
              </a:xfrm>
            </p:grpSpPr>
            <p:sp>
              <p:nvSpPr>
                <p:cNvPr id="124" name="Freeform 123"/>
                <p:cNvSpPr/>
                <p:nvPr/>
              </p:nvSpPr>
              <p:spPr>
                <a:xfrm>
                  <a:off x="1869336" y="3023731"/>
                  <a:ext cx="498372" cy="498823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98372" h="498823">
                      <a:moveTo>
                        <a:pt x="0" y="248876"/>
                      </a:moveTo>
                      <a:cubicBezTo>
                        <a:pt x="0" y="111173"/>
                        <a:pt x="111414" y="0"/>
                        <a:pt x="249187" y="0"/>
                      </a:cubicBezTo>
                      <a:cubicBezTo>
                        <a:pt x="386289" y="0"/>
                        <a:pt x="497703" y="111173"/>
                        <a:pt x="497703" y="248876"/>
                      </a:cubicBezTo>
                      <a:cubicBezTo>
                        <a:pt x="497703" y="386580"/>
                        <a:pt x="386289" y="498212"/>
                        <a:pt x="249187" y="498212"/>
                      </a:cubicBezTo>
                      <a:cubicBezTo>
                        <a:pt x="111414" y="498212"/>
                        <a:pt x="0" y="386580"/>
                        <a:pt x="0" y="248876"/>
                      </a:cubicBezTo>
                      <a:close/>
                    </a:path>
                  </a:pathLst>
                </a:custGeom>
                <a:solidFill>
                  <a:srgbClr val="DCDCDD"/>
                </a:solidFill>
                <a:ln w="7600" cap="flat">
                  <a:solidFill>
                    <a:srgbClr val="DCDCDD"/>
                  </a:solidFill>
                  <a:bevel/>
                </a:ln>
              </p:spPr>
            </p:sp>
            <p:sp>
              <p:nvSpPr>
                <p:cNvPr id="125" name="Freeform 124"/>
                <p:cNvSpPr/>
                <p:nvPr/>
              </p:nvSpPr>
              <p:spPr>
                <a:xfrm>
                  <a:off x="1968930" y="1334102"/>
                  <a:ext cx="301471" cy="17584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01471" h="1758412">
                      <a:moveTo>
                        <a:pt x="0" y="0"/>
                      </a:moveTo>
                      <a:lnTo>
                        <a:pt x="0" y="1758412"/>
                      </a:lnTo>
                      <a:lnTo>
                        <a:pt x="301471" y="1758412"/>
                      </a:lnTo>
                      <a:lnTo>
                        <a:pt x="30147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CDCDD"/>
                </a:solidFill>
                <a:ln w="7600" cap="flat">
                  <a:solidFill>
                    <a:srgbClr val="DCDCDD"/>
                  </a:solidFill>
                  <a:bevel/>
                </a:ln>
              </p:spPr>
            </p:sp>
          </p:grpSp>
          <p:sp>
            <p:nvSpPr>
              <p:cNvPr id="126" name="Freeform 125"/>
              <p:cNvSpPr/>
              <p:nvPr/>
            </p:nvSpPr>
            <p:spPr>
              <a:xfrm>
                <a:off x="1902418" y="3096512"/>
                <a:ext cx="432209" cy="394561"/>
              </a:xfrm>
              <a:custGeom>
                <a:avLst/>
                <a:gdLst/>
                <a:ahLst/>
                <a:cxnLst/>
                <a:rect l="0" t="0" r="0" b="0"/>
                <a:pathLst>
                  <a:path w="432209" h="394561">
                    <a:moveTo>
                      <a:pt x="0" y="178354"/>
                    </a:moveTo>
                    <a:cubicBezTo>
                      <a:pt x="0" y="99567"/>
                      <a:pt x="31875" y="38348"/>
                      <a:pt x="94470" y="661"/>
                    </a:cubicBezTo>
                    <a:cubicBezTo>
                      <a:pt x="94470" y="661"/>
                      <a:pt x="179640" y="6752"/>
                      <a:pt x="220386" y="7168"/>
                    </a:cubicBezTo>
                    <a:cubicBezTo>
                      <a:pt x="289496" y="7874"/>
                      <a:pt x="332815" y="-2529"/>
                      <a:pt x="338287" y="661"/>
                    </a:cubicBezTo>
                    <a:cubicBezTo>
                      <a:pt x="391750" y="35378"/>
                      <a:pt x="432209" y="106394"/>
                      <a:pt x="432209" y="178354"/>
                    </a:cubicBezTo>
                    <a:cubicBezTo>
                      <a:pt x="432209" y="297555"/>
                      <a:pt x="335418" y="394561"/>
                      <a:pt x="216104" y="394561"/>
                    </a:cubicBezTo>
                    <a:cubicBezTo>
                      <a:pt x="96742" y="394561"/>
                      <a:pt x="0" y="297555"/>
                      <a:pt x="0" y="178354"/>
                    </a:cubicBez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127" name="Freeform 126"/>
              <p:cNvSpPr/>
              <p:nvPr/>
            </p:nvSpPr>
            <p:spPr>
              <a:xfrm>
                <a:off x="1995285" y="1591529"/>
                <a:ext cx="246476" cy="1575974"/>
              </a:xfrm>
              <a:custGeom>
                <a:avLst/>
                <a:gdLst/>
                <a:ahLst/>
                <a:cxnLst/>
                <a:rect l="0" t="0" r="0" b="0"/>
                <a:pathLst>
                  <a:path w="246476" h="1575974">
                    <a:moveTo>
                      <a:pt x="0" y="0"/>
                    </a:moveTo>
                    <a:lnTo>
                      <a:pt x="0" y="1565653"/>
                    </a:lnTo>
                    <a:cubicBezTo>
                      <a:pt x="0" y="1565653"/>
                      <a:pt x="-317" y="1575974"/>
                      <a:pt x="120107" y="1575974"/>
                    </a:cubicBezTo>
                    <a:cubicBezTo>
                      <a:pt x="239116" y="1575974"/>
                      <a:pt x="246476" y="1565653"/>
                      <a:pt x="246476" y="1565653"/>
                    </a:cubicBezTo>
                    <a:lnTo>
                      <a:pt x="2464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128" name="Freeform 127"/>
              <p:cNvSpPr/>
              <p:nvPr/>
            </p:nvSpPr>
            <p:spPr>
              <a:xfrm>
                <a:off x="1995285" y="1363330"/>
                <a:ext cx="246476" cy="274620"/>
              </a:xfrm>
              <a:custGeom>
                <a:avLst/>
                <a:gdLst/>
                <a:ahLst/>
                <a:cxnLst/>
                <a:rect l="0" t="0" r="0" b="0"/>
                <a:pathLst>
                  <a:path w="246476" h="274620">
                    <a:moveTo>
                      <a:pt x="0" y="0"/>
                    </a:moveTo>
                    <a:lnTo>
                      <a:pt x="0" y="274620"/>
                    </a:lnTo>
                    <a:lnTo>
                      <a:pt x="246476" y="274620"/>
                    </a:lnTo>
                    <a:lnTo>
                      <a:pt x="2464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2500" cap="flat">
                <a:solidFill>
                  <a:srgbClr val="FB9D53"/>
                </a:solidFill>
                <a:bevel/>
              </a:ln>
            </p:spPr>
          </p:sp>
        </p:grpSp>
        <p:grpSp>
          <p:nvGrpSpPr>
            <p:cNvPr id="129" name="Group 128"/>
            <p:cNvGrpSpPr/>
            <p:nvPr/>
          </p:nvGrpSpPr>
          <p:grpSpPr>
            <a:xfrm>
              <a:off x="5173983" y="1334102"/>
              <a:ext cx="498374" cy="2187896"/>
              <a:chOff x="5173983" y="1334102"/>
              <a:chExt cx="498374" cy="2187896"/>
            </a:xfrm>
          </p:grpSpPr>
          <p:sp>
            <p:nvSpPr>
              <p:cNvPr id="130" name="Freeform 129"/>
              <p:cNvSpPr/>
              <p:nvPr/>
            </p:nvSpPr>
            <p:spPr>
              <a:xfrm>
                <a:off x="5173983" y="3023731"/>
                <a:ext cx="498374" cy="498823"/>
              </a:xfrm>
              <a:custGeom>
                <a:avLst/>
                <a:gdLst/>
                <a:ahLst/>
                <a:cxnLst/>
                <a:rect l="0" t="0" r="0" b="0"/>
                <a:pathLst>
                  <a:path w="498374" h="498823">
                    <a:moveTo>
                      <a:pt x="0" y="248876"/>
                    </a:moveTo>
                    <a:cubicBezTo>
                      <a:pt x="0" y="111173"/>
                      <a:pt x="111415" y="0"/>
                      <a:pt x="249187" y="0"/>
                    </a:cubicBezTo>
                    <a:cubicBezTo>
                      <a:pt x="386290" y="0"/>
                      <a:pt x="497705" y="111173"/>
                      <a:pt x="497705" y="248876"/>
                    </a:cubicBezTo>
                    <a:cubicBezTo>
                      <a:pt x="497705" y="386580"/>
                      <a:pt x="386290" y="498212"/>
                      <a:pt x="249187" y="498212"/>
                    </a:cubicBezTo>
                    <a:cubicBezTo>
                      <a:pt x="111415" y="498212"/>
                      <a:pt x="0" y="386580"/>
                      <a:pt x="0" y="248876"/>
                    </a:cubicBezTo>
                    <a:close/>
                  </a:path>
                </a:pathLst>
              </a:custGeom>
              <a:solidFill>
                <a:srgbClr val="DCDCDD"/>
              </a:solidFill>
              <a:ln w="7600" cap="flat">
                <a:solidFill>
                  <a:srgbClr val="DCDCDD"/>
                </a:solidFill>
                <a:bevel/>
              </a:ln>
            </p:spPr>
          </p:sp>
          <p:sp>
            <p:nvSpPr>
              <p:cNvPr id="131" name="Freeform 130"/>
              <p:cNvSpPr/>
              <p:nvPr/>
            </p:nvSpPr>
            <p:spPr>
              <a:xfrm>
                <a:off x="5273577" y="1334102"/>
                <a:ext cx="301472" cy="1758412"/>
              </a:xfrm>
              <a:custGeom>
                <a:avLst/>
                <a:gdLst/>
                <a:ahLst/>
                <a:cxnLst/>
                <a:rect l="0" t="0" r="0" b="0"/>
                <a:pathLst>
                  <a:path w="301472" h="1758412">
                    <a:moveTo>
                      <a:pt x="0" y="0"/>
                    </a:moveTo>
                    <a:lnTo>
                      <a:pt x="0" y="1758412"/>
                    </a:lnTo>
                    <a:lnTo>
                      <a:pt x="301472" y="1758412"/>
                    </a:lnTo>
                    <a:lnTo>
                      <a:pt x="30147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CDCDD"/>
              </a:solidFill>
              <a:ln w="7600" cap="flat">
                <a:solidFill>
                  <a:srgbClr val="DCDCDD"/>
                </a:solidFill>
                <a:bevel/>
              </a:ln>
            </p:spPr>
          </p:sp>
        </p:grpSp>
        <p:sp>
          <p:nvSpPr>
            <p:cNvPr id="132" name="Freeform 131"/>
            <p:cNvSpPr/>
            <p:nvPr/>
          </p:nvSpPr>
          <p:spPr>
            <a:xfrm>
              <a:off x="5207065" y="3096511"/>
              <a:ext cx="432209" cy="394562"/>
            </a:xfrm>
            <a:custGeom>
              <a:avLst/>
              <a:gdLst/>
              <a:ahLst/>
              <a:cxnLst/>
              <a:rect l="0" t="0" r="0" b="0"/>
              <a:pathLst>
                <a:path w="432209" h="394562">
                  <a:moveTo>
                    <a:pt x="0" y="178355"/>
                  </a:moveTo>
                  <a:cubicBezTo>
                    <a:pt x="0" y="99567"/>
                    <a:pt x="31875" y="38348"/>
                    <a:pt x="94470" y="661"/>
                  </a:cubicBezTo>
                  <a:cubicBezTo>
                    <a:pt x="94470" y="661"/>
                    <a:pt x="179640" y="6752"/>
                    <a:pt x="220386" y="7168"/>
                  </a:cubicBezTo>
                  <a:cubicBezTo>
                    <a:pt x="289495" y="7874"/>
                    <a:pt x="332815" y="-2529"/>
                    <a:pt x="338287" y="661"/>
                  </a:cubicBezTo>
                  <a:cubicBezTo>
                    <a:pt x="391750" y="35379"/>
                    <a:pt x="432209" y="106394"/>
                    <a:pt x="432209" y="178355"/>
                  </a:cubicBezTo>
                  <a:cubicBezTo>
                    <a:pt x="432209" y="297556"/>
                    <a:pt x="335418" y="394562"/>
                    <a:pt x="216104" y="394562"/>
                  </a:cubicBezTo>
                  <a:cubicBezTo>
                    <a:pt x="96742" y="394562"/>
                    <a:pt x="0" y="297556"/>
                    <a:pt x="0" y="178355"/>
                  </a:cubicBez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133" name="Freeform 132"/>
            <p:cNvSpPr/>
            <p:nvPr/>
          </p:nvSpPr>
          <p:spPr>
            <a:xfrm>
              <a:off x="5299924" y="1591529"/>
              <a:ext cx="246476" cy="1575974"/>
            </a:xfrm>
            <a:custGeom>
              <a:avLst/>
              <a:gdLst/>
              <a:ahLst/>
              <a:cxnLst/>
              <a:rect l="0" t="0" r="0" b="0"/>
              <a:pathLst>
                <a:path w="246476" h="1575974">
                  <a:moveTo>
                    <a:pt x="0" y="0"/>
                  </a:moveTo>
                  <a:lnTo>
                    <a:pt x="0" y="1565653"/>
                  </a:lnTo>
                  <a:cubicBezTo>
                    <a:pt x="0" y="1565653"/>
                    <a:pt x="-317" y="1575974"/>
                    <a:pt x="120107" y="1575974"/>
                  </a:cubicBezTo>
                  <a:cubicBezTo>
                    <a:pt x="239116" y="1575974"/>
                    <a:pt x="246476" y="1565653"/>
                    <a:pt x="246476" y="1565653"/>
                  </a:cubicBezTo>
                  <a:lnTo>
                    <a:pt x="2464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134" name="Freeform 133"/>
            <p:cNvSpPr/>
            <p:nvPr/>
          </p:nvSpPr>
          <p:spPr>
            <a:xfrm>
              <a:off x="5299932" y="1363329"/>
              <a:ext cx="246476" cy="843273"/>
            </a:xfrm>
            <a:custGeom>
              <a:avLst/>
              <a:gdLst/>
              <a:ahLst/>
              <a:cxnLst/>
              <a:rect l="0" t="0" r="0" b="0"/>
              <a:pathLst>
                <a:path w="246476" h="843273">
                  <a:moveTo>
                    <a:pt x="0" y="0"/>
                  </a:moveTo>
                  <a:lnTo>
                    <a:pt x="0" y="843273"/>
                  </a:lnTo>
                  <a:lnTo>
                    <a:pt x="246476" y="843273"/>
                  </a:lnTo>
                  <a:lnTo>
                    <a:pt x="2464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500" cap="flat">
              <a:solidFill>
                <a:srgbClr val="FB9D53"/>
              </a:solidFill>
              <a:bevel/>
            </a:ln>
          </p:spPr>
        </p:sp>
        <p:grpSp>
          <p:nvGrpSpPr>
            <p:cNvPr id="135" name="Group 134"/>
            <p:cNvGrpSpPr/>
            <p:nvPr/>
          </p:nvGrpSpPr>
          <p:grpSpPr>
            <a:xfrm>
              <a:off x="3521763" y="1334094"/>
              <a:ext cx="497740" cy="2187987"/>
              <a:chOff x="3521763" y="1334094"/>
              <a:chExt cx="497740" cy="2187987"/>
            </a:xfrm>
          </p:grpSpPr>
          <p:grpSp>
            <p:nvGrpSpPr>
              <p:cNvPr id="136" name="Group 135"/>
              <p:cNvGrpSpPr/>
              <p:nvPr/>
            </p:nvGrpSpPr>
            <p:grpSpPr>
              <a:xfrm>
                <a:off x="3521447" y="1334094"/>
                <a:ext cx="498372" cy="2187987"/>
                <a:chOff x="3521447" y="1334094"/>
                <a:chExt cx="498372" cy="2187987"/>
              </a:xfrm>
            </p:grpSpPr>
            <p:sp>
              <p:nvSpPr>
                <p:cNvPr id="137" name="Freeform 136"/>
                <p:cNvSpPr/>
                <p:nvPr/>
              </p:nvSpPr>
              <p:spPr>
                <a:xfrm>
                  <a:off x="3521447" y="3023797"/>
                  <a:ext cx="498372" cy="49884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98372" h="498844">
                      <a:moveTo>
                        <a:pt x="0" y="248887"/>
                      </a:moveTo>
                      <a:cubicBezTo>
                        <a:pt x="0" y="111177"/>
                        <a:pt x="111414" y="0"/>
                        <a:pt x="249187" y="0"/>
                      </a:cubicBezTo>
                      <a:cubicBezTo>
                        <a:pt x="386289" y="0"/>
                        <a:pt x="497703" y="111177"/>
                        <a:pt x="497703" y="248887"/>
                      </a:cubicBezTo>
                      <a:cubicBezTo>
                        <a:pt x="497703" y="386597"/>
                        <a:pt x="386289" y="498232"/>
                        <a:pt x="249187" y="498232"/>
                      </a:cubicBezTo>
                      <a:cubicBezTo>
                        <a:pt x="111414" y="498232"/>
                        <a:pt x="0" y="386597"/>
                        <a:pt x="0" y="248887"/>
                      </a:cubicBezTo>
                      <a:close/>
                    </a:path>
                  </a:pathLst>
                </a:custGeom>
                <a:solidFill>
                  <a:srgbClr val="DCDCDD"/>
                </a:solidFill>
                <a:ln w="7600" cap="flat">
                  <a:solidFill>
                    <a:srgbClr val="DCDCDD"/>
                  </a:solidFill>
                  <a:bevel/>
                </a:ln>
              </p:spPr>
            </p:sp>
            <p:sp>
              <p:nvSpPr>
                <p:cNvPr id="138" name="Freeform 137"/>
                <p:cNvSpPr/>
                <p:nvPr/>
              </p:nvSpPr>
              <p:spPr>
                <a:xfrm>
                  <a:off x="3621041" y="1334094"/>
                  <a:ext cx="301471" cy="175848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01471" h="1758488">
                      <a:moveTo>
                        <a:pt x="0" y="0"/>
                      </a:moveTo>
                      <a:lnTo>
                        <a:pt x="0" y="1758488"/>
                      </a:lnTo>
                      <a:lnTo>
                        <a:pt x="301471" y="1758488"/>
                      </a:lnTo>
                      <a:lnTo>
                        <a:pt x="30147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CDCDD"/>
                </a:solidFill>
                <a:ln w="7600" cap="flat">
                  <a:solidFill>
                    <a:srgbClr val="DCDCDD"/>
                  </a:solidFill>
                  <a:bevel/>
                </a:ln>
              </p:spPr>
            </p:sp>
          </p:grpSp>
          <p:sp>
            <p:nvSpPr>
              <p:cNvPr id="139" name="Freeform 138"/>
              <p:cNvSpPr/>
              <p:nvPr/>
            </p:nvSpPr>
            <p:spPr>
              <a:xfrm>
                <a:off x="3554529" y="3096600"/>
                <a:ext cx="432209" cy="394582"/>
              </a:xfrm>
              <a:custGeom>
                <a:avLst/>
                <a:gdLst/>
                <a:ahLst/>
                <a:cxnLst/>
                <a:rect l="0" t="0" r="0" b="0"/>
                <a:pathLst>
                  <a:path w="432209" h="394582">
                    <a:moveTo>
                      <a:pt x="0" y="178364"/>
                    </a:moveTo>
                    <a:cubicBezTo>
                      <a:pt x="0" y="99572"/>
                      <a:pt x="31875" y="38350"/>
                      <a:pt x="94470" y="661"/>
                    </a:cubicBezTo>
                    <a:cubicBezTo>
                      <a:pt x="94470" y="661"/>
                      <a:pt x="179640" y="6753"/>
                      <a:pt x="220386" y="7168"/>
                    </a:cubicBezTo>
                    <a:cubicBezTo>
                      <a:pt x="289496" y="7874"/>
                      <a:pt x="332815" y="-2529"/>
                      <a:pt x="338287" y="661"/>
                    </a:cubicBezTo>
                    <a:cubicBezTo>
                      <a:pt x="391750" y="35380"/>
                      <a:pt x="432209" y="106400"/>
                      <a:pt x="432209" y="178364"/>
                    </a:cubicBezTo>
                    <a:cubicBezTo>
                      <a:pt x="432209" y="297571"/>
                      <a:pt x="335418" y="394582"/>
                      <a:pt x="216104" y="394582"/>
                    </a:cubicBezTo>
                    <a:cubicBezTo>
                      <a:pt x="96742" y="394582"/>
                      <a:pt x="0" y="297571"/>
                      <a:pt x="0" y="178364"/>
                    </a:cubicBez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140" name="Freeform 139"/>
              <p:cNvSpPr/>
              <p:nvPr/>
            </p:nvSpPr>
            <p:spPr>
              <a:xfrm>
                <a:off x="3647395" y="1975605"/>
                <a:ext cx="246476" cy="1191976"/>
              </a:xfrm>
              <a:custGeom>
                <a:avLst/>
                <a:gdLst/>
                <a:ahLst/>
                <a:cxnLst/>
                <a:rect l="0" t="0" r="0" b="0"/>
                <a:pathLst>
                  <a:path w="246476" h="1191976">
                    <a:moveTo>
                      <a:pt x="0" y="0"/>
                    </a:moveTo>
                    <a:lnTo>
                      <a:pt x="0" y="1184171"/>
                    </a:lnTo>
                    <a:cubicBezTo>
                      <a:pt x="0" y="1184171"/>
                      <a:pt x="-317" y="1191976"/>
                      <a:pt x="120107" y="1191976"/>
                    </a:cubicBezTo>
                    <a:cubicBezTo>
                      <a:pt x="239116" y="1191976"/>
                      <a:pt x="246476" y="1184171"/>
                      <a:pt x="246476" y="1184171"/>
                    </a:cubicBezTo>
                    <a:lnTo>
                      <a:pt x="2464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141" name="Freeform 140"/>
              <p:cNvSpPr/>
              <p:nvPr/>
            </p:nvSpPr>
            <p:spPr>
              <a:xfrm>
                <a:off x="3647395" y="1363321"/>
                <a:ext cx="246476" cy="637225"/>
              </a:xfrm>
              <a:custGeom>
                <a:avLst/>
                <a:gdLst/>
                <a:ahLst/>
                <a:cxnLst/>
                <a:rect l="0" t="0" r="0" b="0"/>
                <a:pathLst>
                  <a:path w="246476" h="637225">
                    <a:moveTo>
                      <a:pt x="0" y="0"/>
                    </a:moveTo>
                    <a:lnTo>
                      <a:pt x="0" y="637225"/>
                    </a:lnTo>
                    <a:lnTo>
                      <a:pt x="246476" y="637225"/>
                    </a:lnTo>
                    <a:lnTo>
                      <a:pt x="2464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595757"/>
                </a:solidFill>
                <a:bevel/>
              </a:ln>
            </p:spPr>
          </p:sp>
        </p:grpSp>
        <p:grpSp>
          <p:nvGrpSpPr>
            <p:cNvPr id="142" name="Group 141"/>
            <p:cNvGrpSpPr/>
            <p:nvPr/>
          </p:nvGrpSpPr>
          <p:grpSpPr>
            <a:xfrm>
              <a:off x="6826425" y="1334094"/>
              <a:ext cx="497740" cy="2187987"/>
              <a:chOff x="6826425" y="1334094"/>
              <a:chExt cx="497740" cy="2187987"/>
            </a:xfrm>
          </p:grpSpPr>
          <p:grpSp>
            <p:nvGrpSpPr>
              <p:cNvPr id="143" name="Group 142"/>
              <p:cNvGrpSpPr/>
              <p:nvPr/>
            </p:nvGrpSpPr>
            <p:grpSpPr>
              <a:xfrm>
                <a:off x="6826109" y="1334094"/>
                <a:ext cx="498372" cy="2187987"/>
                <a:chOff x="6826109" y="1334094"/>
                <a:chExt cx="498372" cy="2187987"/>
              </a:xfrm>
            </p:grpSpPr>
            <p:sp>
              <p:nvSpPr>
                <p:cNvPr id="144" name="Freeform 143"/>
                <p:cNvSpPr/>
                <p:nvPr/>
              </p:nvSpPr>
              <p:spPr>
                <a:xfrm>
                  <a:off x="6826109" y="3023797"/>
                  <a:ext cx="498372" cy="49884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98372" h="498844">
                      <a:moveTo>
                        <a:pt x="0" y="248887"/>
                      </a:moveTo>
                      <a:cubicBezTo>
                        <a:pt x="0" y="111177"/>
                        <a:pt x="111414" y="0"/>
                        <a:pt x="249187" y="0"/>
                      </a:cubicBezTo>
                      <a:cubicBezTo>
                        <a:pt x="386289" y="0"/>
                        <a:pt x="497703" y="111177"/>
                        <a:pt x="497703" y="248887"/>
                      </a:cubicBezTo>
                      <a:cubicBezTo>
                        <a:pt x="497703" y="386597"/>
                        <a:pt x="386289" y="498232"/>
                        <a:pt x="249187" y="498232"/>
                      </a:cubicBezTo>
                      <a:cubicBezTo>
                        <a:pt x="111414" y="498232"/>
                        <a:pt x="0" y="386597"/>
                        <a:pt x="0" y="248887"/>
                      </a:cubicBezTo>
                      <a:close/>
                    </a:path>
                  </a:pathLst>
                </a:custGeom>
                <a:solidFill>
                  <a:srgbClr val="DCDCDD"/>
                </a:solidFill>
                <a:ln w="7600" cap="flat">
                  <a:solidFill>
                    <a:srgbClr val="DCDCDD"/>
                  </a:solidFill>
                  <a:bevel/>
                </a:ln>
              </p:spPr>
            </p:sp>
            <p:sp>
              <p:nvSpPr>
                <p:cNvPr id="145" name="Freeform 144"/>
                <p:cNvSpPr/>
                <p:nvPr/>
              </p:nvSpPr>
              <p:spPr>
                <a:xfrm>
                  <a:off x="6925703" y="1334094"/>
                  <a:ext cx="301471" cy="175848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01471" h="1758488">
                      <a:moveTo>
                        <a:pt x="0" y="0"/>
                      </a:moveTo>
                      <a:lnTo>
                        <a:pt x="0" y="1758488"/>
                      </a:lnTo>
                      <a:lnTo>
                        <a:pt x="301471" y="1758488"/>
                      </a:lnTo>
                      <a:lnTo>
                        <a:pt x="30147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CDCDD"/>
                </a:solidFill>
                <a:ln w="7600" cap="flat">
                  <a:solidFill>
                    <a:srgbClr val="DCDCDD"/>
                  </a:solidFill>
                  <a:bevel/>
                </a:ln>
              </p:spPr>
            </p:sp>
          </p:grpSp>
          <p:sp>
            <p:nvSpPr>
              <p:cNvPr id="146" name="Freeform 145"/>
              <p:cNvSpPr/>
              <p:nvPr/>
            </p:nvSpPr>
            <p:spPr>
              <a:xfrm>
                <a:off x="6859191" y="3096525"/>
                <a:ext cx="432209" cy="394565"/>
              </a:xfrm>
              <a:custGeom>
                <a:avLst/>
                <a:gdLst/>
                <a:ahLst/>
                <a:cxnLst/>
                <a:rect l="0" t="0" r="0" b="0"/>
                <a:pathLst>
                  <a:path w="432209" h="394565">
                    <a:moveTo>
                      <a:pt x="0" y="178356"/>
                    </a:moveTo>
                    <a:cubicBezTo>
                      <a:pt x="0" y="99568"/>
                      <a:pt x="31875" y="38348"/>
                      <a:pt x="94470" y="661"/>
                    </a:cubicBezTo>
                    <a:cubicBezTo>
                      <a:pt x="94470" y="661"/>
                      <a:pt x="179640" y="6752"/>
                      <a:pt x="220386" y="7168"/>
                    </a:cubicBezTo>
                    <a:cubicBezTo>
                      <a:pt x="289496" y="7874"/>
                      <a:pt x="332815" y="-2529"/>
                      <a:pt x="338287" y="661"/>
                    </a:cubicBezTo>
                    <a:cubicBezTo>
                      <a:pt x="391750" y="35379"/>
                      <a:pt x="432209" y="106395"/>
                      <a:pt x="432209" y="178356"/>
                    </a:cubicBezTo>
                    <a:cubicBezTo>
                      <a:pt x="432209" y="297558"/>
                      <a:pt x="335418" y="394565"/>
                      <a:pt x="216104" y="394565"/>
                    </a:cubicBezTo>
                    <a:cubicBezTo>
                      <a:pt x="96742" y="394565"/>
                      <a:pt x="0" y="297558"/>
                      <a:pt x="0" y="178356"/>
                    </a:cubicBez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147" name="Freeform 146"/>
              <p:cNvSpPr/>
              <p:nvPr/>
            </p:nvSpPr>
            <p:spPr>
              <a:xfrm>
                <a:off x="6952058" y="1632105"/>
                <a:ext cx="246476" cy="1535405"/>
              </a:xfrm>
              <a:custGeom>
                <a:avLst/>
                <a:gdLst/>
                <a:ahLst/>
                <a:cxnLst/>
                <a:rect l="0" t="0" r="0" b="0"/>
                <a:pathLst>
                  <a:path w="246476" h="1535405">
                    <a:moveTo>
                      <a:pt x="0" y="0"/>
                    </a:moveTo>
                    <a:lnTo>
                      <a:pt x="0" y="1525350"/>
                    </a:lnTo>
                    <a:cubicBezTo>
                      <a:pt x="0" y="1525350"/>
                      <a:pt x="-317" y="1535405"/>
                      <a:pt x="120107" y="1535405"/>
                    </a:cubicBezTo>
                    <a:cubicBezTo>
                      <a:pt x="239116" y="1535405"/>
                      <a:pt x="246476" y="1525350"/>
                      <a:pt x="246476" y="1525350"/>
                    </a:cubicBezTo>
                    <a:lnTo>
                      <a:pt x="2464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148" name="Freeform 147"/>
              <p:cNvSpPr/>
              <p:nvPr/>
            </p:nvSpPr>
            <p:spPr>
              <a:xfrm>
                <a:off x="6952058" y="1363318"/>
                <a:ext cx="246476" cy="460280"/>
              </a:xfrm>
              <a:custGeom>
                <a:avLst/>
                <a:gdLst/>
                <a:ahLst/>
                <a:cxnLst/>
                <a:rect l="0" t="0" r="0" b="0"/>
                <a:pathLst>
                  <a:path w="246476" h="460280">
                    <a:moveTo>
                      <a:pt x="0" y="0"/>
                    </a:moveTo>
                    <a:lnTo>
                      <a:pt x="0" y="460280"/>
                    </a:lnTo>
                    <a:lnTo>
                      <a:pt x="246476" y="460280"/>
                    </a:lnTo>
                    <a:lnTo>
                      <a:pt x="2464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595757"/>
                </a:solidFill>
                <a:bevel/>
              </a:ln>
            </p:spPr>
          </p:sp>
        </p:grpSp>
        <p:sp>
          <p:nvSpPr>
            <p:cNvPr id="167" name="Text 167"/>
            <p:cNvSpPr txBox="1"/>
            <p:nvPr/>
          </p:nvSpPr>
          <p:spPr>
            <a:xfrm>
              <a:off x="1178927" y="603356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814627" y="636599"/>
              <a:ext cx="201071" cy="201071"/>
            </a:xfrm>
            <a:custGeom>
              <a:avLst/>
              <a:gdLst/>
              <a:ahLst/>
              <a:cxnLst/>
              <a:rect l="0" t="0" r="0" b="0"/>
              <a:pathLst>
                <a:path w="201071" h="201071">
                  <a:moveTo>
                    <a:pt x="16086" y="0"/>
                  </a:moveTo>
                  <a:lnTo>
                    <a:pt x="184986" y="0"/>
                  </a:lnTo>
                  <a:cubicBezTo>
                    <a:pt x="193869" y="0"/>
                    <a:pt x="201071" y="7202"/>
                    <a:pt x="201071" y="16086"/>
                  </a:cubicBezTo>
                  <a:lnTo>
                    <a:pt x="201071" y="184986"/>
                  </a:lnTo>
                  <a:cubicBezTo>
                    <a:pt x="201071" y="193869"/>
                    <a:pt x="193869" y="201071"/>
                    <a:pt x="184986" y="201071"/>
                  </a:cubicBezTo>
                  <a:lnTo>
                    <a:pt x="16086" y="201071"/>
                  </a:lnTo>
                  <a:cubicBezTo>
                    <a:pt x="7202" y="201071"/>
                    <a:pt x="0" y="193869"/>
                    <a:pt x="0" y="184986"/>
                  </a:cubicBezTo>
                  <a:lnTo>
                    <a:pt x="0" y="16086"/>
                  </a:lnTo>
                  <a:cubicBezTo>
                    <a:pt x="0" y="7202"/>
                    <a:pt x="7202" y="0"/>
                    <a:pt x="16086" y="0"/>
                  </a:cubicBez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5859F18C-1626-FA73-D6C5-ABA42B20E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roup128"/>
          <p:cNvGrpSpPr/>
          <p:nvPr/>
        </p:nvGrpSpPr>
        <p:grpSpPr>
          <a:xfrm>
            <a:off x="2324449" y="813456"/>
            <a:ext cx="7543102" cy="5231088"/>
            <a:chOff x="800449" y="813456"/>
            <a:chExt cx="7543102" cy="5231088"/>
          </a:xfrm>
        </p:grpSpPr>
        <p:sp>
          <p:nvSpPr>
            <p:cNvPr id="129" name="Text 129"/>
            <p:cNvSpPr txBox="1"/>
            <p:nvPr/>
          </p:nvSpPr>
          <p:spPr>
            <a:xfrm>
              <a:off x="1172347" y="854152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808049" y="887394"/>
              <a:ext cx="201071" cy="201071"/>
            </a:xfrm>
            <a:custGeom>
              <a:avLst/>
              <a:gdLst/>
              <a:ahLst/>
              <a:cxnLst/>
              <a:rect l="0" t="0" r="0" b="0"/>
              <a:pathLst>
                <a:path w="201071" h="201071">
                  <a:moveTo>
                    <a:pt x="16086" y="0"/>
                  </a:moveTo>
                  <a:lnTo>
                    <a:pt x="184986" y="0"/>
                  </a:lnTo>
                  <a:cubicBezTo>
                    <a:pt x="193869" y="0"/>
                    <a:pt x="201071" y="7202"/>
                    <a:pt x="201071" y="16086"/>
                  </a:cubicBezTo>
                  <a:lnTo>
                    <a:pt x="201071" y="184986"/>
                  </a:lnTo>
                  <a:cubicBezTo>
                    <a:pt x="201071" y="193869"/>
                    <a:pt x="193869" y="201071"/>
                    <a:pt x="184986" y="201071"/>
                  </a:cubicBezTo>
                  <a:lnTo>
                    <a:pt x="16086" y="201071"/>
                  </a:lnTo>
                  <a:cubicBezTo>
                    <a:pt x="7202" y="201071"/>
                    <a:pt x="0" y="193869"/>
                    <a:pt x="0" y="184986"/>
                  </a:cubicBezTo>
                  <a:lnTo>
                    <a:pt x="0" y="16086"/>
                  </a:lnTo>
                  <a:cubicBezTo>
                    <a:pt x="0" y="7202"/>
                    <a:pt x="7202" y="0"/>
                    <a:pt x="16086" y="0"/>
                  </a:cubicBez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grpSp>
          <p:nvGrpSpPr>
            <p:cNvPr id="153" name="Circle 3"/>
            <p:cNvGrpSpPr/>
            <p:nvPr/>
          </p:nvGrpSpPr>
          <p:grpSpPr>
            <a:xfrm>
              <a:off x="3560069" y="2514838"/>
              <a:ext cx="2010709" cy="2010709"/>
              <a:chOff x="3560069" y="2514838"/>
              <a:chExt cx="2010709" cy="2010709"/>
            </a:xfrm>
          </p:grpSpPr>
          <p:sp>
            <p:nvSpPr>
              <p:cNvPr id="154" name="ArcArrow"/>
              <p:cNvSpPr/>
              <p:nvPr/>
            </p:nvSpPr>
            <p:spPr>
              <a:xfrm>
                <a:off x="3560069" y="2514838"/>
                <a:ext cx="2010709" cy="2010709"/>
              </a:xfrm>
              <a:custGeom>
                <a:avLst/>
                <a:gdLst/>
                <a:ahLst/>
                <a:cxnLst/>
                <a:rect l="0" t="0" r="0" b="0"/>
                <a:pathLst>
                  <a:path w="2010709" h="2010709">
                    <a:moveTo>
                      <a:pt x="2002106" y="1136580"/>
                    </a:moveTo>
                    <a:cubicBezTo>
                      <a:pt x="1937669" y="1630037"/>
                      <a:pt x="1515964" y="2010702"/>
                      <a:pt x="1005351" y="2010702"/>
                    </a:cubicBezTo>
                    <a:cubicBezTo>
                      <a:pt x="990589" y="2010702"/>
                      <a:pt x="975901" y="2010383"/>
                      <a:pt x="961498" y="2009745"/>
                    </a:cubicBezTo>
                    <a:lnTo>
                      <a:pt x="974867" y="1703646"/>
                    </a:lnTo>
                    <a:cubicBezTo>
                      <a:pt x="984961" y="1704092"/>
                      <a:pt x="995130" y="1704311"/>
                      <a:pt x="1005351" y="1704311"/>
                    </a:cubicBezTo>
                    <a:cubicBezTo>
                      <a:pt x="1351234" y="1704311"/>
                      <a:pt x="1638438" y="1453075"/>
                      <a:pt x="1694336" y="1123020"/>
                    </a:cubicBezTo>
                    <a:lnTo>
                      <a:pt x="1799125" y="1127650"/>
                    </a:lnTo>
                    <a:lnTo>
                      <a:pt x="1834815" y="1200716"/>
                    </a:lnTo>
                    <a:lnTo>
                      <a:pt x="1897591" y="1131990"/>
                    </a:lnTo>
                    <a:lnTo>
                      <a:pt x="2002106" y="1136580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155" name="ArcArrow"/>
              <p:cNvSpPr/>
              <p:nvPr/>
            </p:nvSpPr>
            <p:spPr>
              <a:xfrm>
                <a:off x="3560069" y="2514838"/>
                <a:ext cx="2010709" cy="2010709"/>
              </a:xfrm>
              <a:custGeom>
                <a:avLst/>
                <a:gdLst/>
                <a:ahLst/>
                <a:cxnLst/>
                <a:rect l="0" t="0" r="0" b="0"/>
                <a:pathLst>
                  <a:path w="2010709" h="2010709">
                    <a:moveTo>
                      <a:pt x="874129" y="2002106"/>
                    </a:moveTo>
                    <a:cubicBezTo>
                      <a:pt x="380665" y="1937669"/>
                      <a:pt x="0" y="1515964"/>
                      <a:pt x="0" y="1005351"/>
                    </a:cubicBezTo>
                    <a:cubicBezTo>
                      <a:pt x="0" y="990589"/>
                      <a:pt x="318" y="975901"/>
                      <a:pt x="957" y="961498"/>
                    </a:cubicBezTo>
                    <a:lnTo>
                      <a:pt x="307059" y="974867"/>
                    </a:lnTo>
                    <a:cubicBezTo>
                      <a:pt x="306610" y="984961"/>
                      <a:pt x="306390" y="995130"/>
                      <a:pt x="306390" y="1005351"/>
                    </a:cubicBezTo>
                    <a:cubicBezTo>
                      <a:pt x="306390" y="1351234"/>
                      <a:pt x="557626" y="1638438"/>
                      <a:pt x="887682" y="1694336"/>
                    </a:cubicBezTo>
                    <a:lnTo>
                      <a:pt x="883052" y="1799125"/>
                    </a:lnTo>
                    <a:lnTo>
                      <a:pt x="809993" y="1834815"/>
                    </a:lnTo>
                    <a:lnTo>
                      <a:pt x="878720" y="1897591"/>
                    </a:lnTo>
                    <a:lnTo>
                      <a:pt x="874129" y="2002106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156" name="ArcArrow"/>
              <p:cNvSpPr/>
              <p:nvPr/>
            </p:nvSpPr>
            <p:spPr>
              <a:xfrm>
                <a:off x="3560069" y="2514838"/>
                <a:ext cx="2010709" cy="2010709"/>
              </a:xfrm>
              <a:custGeom>
                <a:avLst/>
                <a:gdLst/>
                <a:ahLst/>
                <a:cxnLst/>
                <a:rect l="0" t="0" r="0" b="0"/>
                <a:pathLst>
                  <a:path w="2010709" h="2010709">
                    <a:moveTo>
                      <a:pt x="8601" y="874129"/>
                    </a:moveTo>
                    <a:cubicBezTo>
                      <a:pt x="73033" y="380665"/>
                      <a:pt x="494737" y="0"/>
                      <a:pt x="1005351" y="0"/>
                    </a:cubicBezTo>
                    <a:cubicBezTo>
                      <a:pt x="1020113" y="0"/>
                      <a:pt x="1034801" y="318"/>
                      <a:pt x="1049204" y="957"/>
                    </a:cubicBezTo>
                    <a:lnTo>
                      <a:pt x="1035842" y="307059"/>
                    </a:lnTo>
                    <a:cubicBezTo>
                      <a:pt x="1025741" y="306610"/>
                      <a:pt x="1015571" y="306390"/>
                      <a:pt x="1005351" y="306390"/>
                    </a:cubicBezTo>
                    <a:cubicBezTo>
                      <a:pt x="659468" y="306390"/>
                      <a:pt x="372264" y="557626"/>
                      <a:pt x="316366" y="887682"/>
                    </a:cubicBezTo>
                    <a:lnTo>
                      <a:pt x="211586" y="883052"/>
                    </a:lnTo>
                    <a:lnTo>
                      <a:pt x="175894" y="809993"/>
                    </a:lnTo>
                    <a:lnTo>
                      <a:pt x="113115" y="878720"/>
                    </a:lnTo>
                    <a:lnTo>
                      <a:pt x="8601" y="874129"/>
                    </a:lnTo>
                    <a:close/>
                  </a:path>
                </a:pathLst>
              </a:custGeom>
              <a:solidFill>
                <a:srgbClr val="FB9D53"/>
              </a:solidFill>
              <a:ln w="7600" cap="flat">
                <a:solidFill>
                  <a:srgbClr val="FB9D53"/>
                </a:solidFill>
                <a:bevel/>
              </a:ln>
            </p:spPr>
          </p:sp>
          <p:sp>
            <p:nvSpPr>
              <p:cNvPr id="157" name="ArcArrow"/>
              <p:cNvSpPr/>
              <p:nvPr/>
            </p:nvSpPr>
            <p:spPr>
              <a:xfrm>
                <a:off x="3560069" y="2514838"/>
                <a:ext cx="2010709" cy="2010709"/>
              </a:xfrm>
              <a:custGeom>
                <a:avLst/>
                <a:gdLst/>
                <a:ahLst/>
                <a:cxnLst/>
                <a:rect l="0" t="0" r="0" b="0"/>
                <a:pathLst>
                  <a:path w="2010709" h="2010709">
                    <a:moveTo>
                      <a:pt x="1136580" y="8601"/>
                    </a:moveTo>
                    <a:cubicBezTo>
                      <a:pt x="1630037" y="73033"/>
                      <a:pt x="2010702" y="494737"/>
                      <a:pt x="2010702" y="1005351"/>
                    </a:cubicBezTo>
                    <a:cubicBezTo>
                      <a:pt x="2010702" y="1020113"/>
                      <a:pt x="2010383" y="1034801"/>
                      <a:pt x="2009745" y="1049204"/>
                    </a:cubicBezTo>
                    <a:lnTo>
                      <a:pt x="1703646" y="1035842"/>
                    </a:lnTo>
                    <a:cubicBezTo>
                      <a:pt x="1704092" y="1025741"/>
                      <a:pt x="1704311" y="1015571"/>
                      <a:pt x="1704311" y="1005351"/>
                    </a:cubicBezTo>
                    <a:cubicBezTo>
                      <a:pt x="1704311" y="659468"/>
                      <a:pt x="1453075" y="372264"/>
                      <a:pt x="1123020" y="316366"/>
                    </a:cubicBezTo>
                    <a:lnTo>
                      <a:pt x="1127650" y="211586"/>
                    </a:lnTo>
                    <a:lnTo>
                      <a:pt x="1200716" y="175894"/>
                    </a:lnTo>
                    <a:lnTo>
                      <a:pt x="1131990" y="113115"/>
                    </a:lnTo>
                    <a:lnTo>
                      <a:pt x="1136580" y="8601"/>
                    </a:lnTo>
                    <a:close/>
                  </a:path>
                </a:pathLst>
              </a:custGeom>
              <a:solidFill>
                <a:srgbClr val="D4CDC7"/>
              </a:solidFill>
              <a:ln w="7600" cap="flat">
                <a:solidFill>
                  <a:srgbClr val="D4CDC7"/>
                </a:solidFill>
                <a:bevel/>
              </a:ln>
            </p:spPr>
          </p:sp>
        </p:grpSp>
        <p:sp>
          <p:nvSpPr>
            <p:cNvPr id="158" name="Freeform 157"/>
            <p:cNvSpPr/>
            <p:nvPr/>
          </p:nvSpPr>
          <p:spPr>
            <a:xfrm flipH="1">
              <a:off x="8328351" y="1870092"/>
              <a:ext cx="7181" cy="1464946"/>
            </a:xfrm>
            <a:custGeom>
              <a:avLst/>
              <a:gdLst/>
              <a:ahLst/>
              <a:cxnLst/>
              <a:rect l="0" t="0" r="0" b="0"/>
              <a:pathLst>
                <a:path w="7181" h="1464946">
                  <a:moveTo>
                    <a:pt x="0" y="0"/>
                  </a:moveTo>
                  <a:lnTo>
                    <a:pt x="7181" y="14649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CDC7"/>
            </a:solidFill>
            <a:ln w="7600" cap="flat">
              <a:solidFill>
                <a:srgbClr val="D4CDC7"/>
              </a:solidFill>
              <a:bevel/>
            </a:ln>
          </p:spPr>
        </p:sp>
        <p:sp>
          <p:nvSpPr>
            <p:cNvPr id="159" name="Freeform 158"/>
            <p:cNvSpPr/>
            <p:nvPr/>
          </p:nvSpPr>
          <p:spPr>
            <a:xfrm flipH="1">
              <a:off x="8328351" y="4303916"/>
              <a:ext cx="7181" cy="1464946"/>
            </a:xfrm>
            <a:custGeom>
              <a:avLst/>
              <a:gdLst/>
              <a:ahLst/>
              <a:cxnLst/>
              <a:rect l="0" t="0" r="0" b="0"/>
              <a:pathLst>
                <a:path w="7181" h="1464946">
                  <a:moveTo>
                    <a:pt x="0" y="0"/>
                  </a:moveTo>
                  <a:lnTo>
                    <a:pt x="7181" y="14649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130" name="Text 130"/>
            <p:cNvSpPr txBox="1"/>
            <p:nvPr/>
          </p:nvSpPr>
          <p:spPr>
            <a:xfrm>
              <a:off x="5837075" y="2183616"/>
              <a:ext cx="2441576" cy="1482076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131" name="Text 131"/>
            <p:cNvSpPr txBox="1"/>
            <p:nvPr/>
          </p:nvSpPr>
          <p:spPr>
            <a:xfrm>
              <a:off x="5820309" y="4608873"/>
              <a:ext cx="2475107" cy="1428070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132" name="Text 132"/>
            <p:cNvSpPr txBox="1"/>
            <p:nvPr/>
          </p:nvSpPr>
          <p:spPr>
            <a:xfrm>
              <a:off x="937735" y="4610272"/>
              <a:ext cx="2381764" cy="1426642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133" name="Text 133"/>
            <p:cNvSpPr txBox="1"/>
            <p:nvPr/>
          </p:nvSpPr>
          <p:spPr>
            <a:xfrm>
              <a:off x="937735" y="2183616"/>
              <a:ext cx="2381764" cy="1375676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164" name="Freeform 163"/>
            <p:cNvSpPr/>
            <p:nvPr/>
          </p:nvSpPr>
          <p:spPr>
            <a:xfrm>
              <a:off x="838405" y="1891600"/>
              <a:ext cx="7181" cy="1464946"/>
            </a:xfrm>
            <a:custGeom>
              <a:avLst/>
              <a:gdLst/>
              <a:ahLst/>
              <a:cxnLst/>
              <a:rect l="0" t="0" r="0" b="0"/>
              <a:pathLst>
                <a:path w="7181" h="1464946">
                  <a:moveTo>
                    <a:pt x="0" y="0"/>
                  </a:moveTo>
                  <a:lnTo>
                    <a:pt x="7181" y="14649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9D53"/>
            </a:solidFill>
            <a:ln w="7600" cap="flat">
              <a:solidFill>
                <a:srgbClr val="FB9D53"/>
              </a:solidFill>
              <a:bevel/>
            </a:ln>
          </p:spPr>
        </p:sp>
        <p:sp>
          <p:nvSpPr>
            <p:cNvPr id="165" name="Freeform 164"/>
            <p:cNvSpPr/>
            <p:nvPr/>
          </p:nvSpPr>
          <p:spPr>
            <a:xfrm>
              <a:off x="838405" y="4318280"/>
              <a:ext cx="7181" cy="1464946"/>
            </a:xfrm>
            <a:custGeom>
              <a:avLst/>
              <a:gdLst/>
              <a:ahLst/>
              <a:cxnLst/>
              <a:rect l="0" t="0" r="0" b="0"/>
              <a:pathLst>
                <a:path w="7181" h="1464946">
                  <a:moveTo>
                    <a:pt x="0" y="0"/>
                  </a:moveTo>
                  <a:lnTo>
                    <a:pt x="7181" y="14649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</a:ln>
          </p:spPr>
        </p:sp>
        <p:sp>
          <p:nvSpPr>
            <p:cNvPr id="166" name="Freeform 165"/>
            <p:cNvSpPr/>
            <p:nvPr/>
          </p:nvSpPr>
          <p:spPr>
            <a:xfrm>
              <a:off x="1703754" y="1976242"/>
              <a:ext cx="2197418" cy="797103"/>
            </a:xfrm>
            <a:custGeom>
              <a:avLst/>
              <a:gdLst/>
              <a:ahLst/>
              <a:cxnLst/>
              <a:rect l="0" t="0" r="0" b="0"/>
              <a:pathLst>
                <a:path w="2197418" h="797103" fill="none">
                  <a:moveTo>
                    <a:pt x="0" y="0"/>
                  </a:moveTo>
                  <a:lnTo>
                    <a:pt x="1788090" y="0"/>
                  </a:lnTo>
                  <a:lnTo>
                    <a:pt x="2197418" y="797103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888889"/>
              </a:solidFill>
              <a:bevel/>
              <a:tailEnd type="oval" w="med" len="med"/>
            </a:ln>
          </p:spPr>
        </p:sp>
        <p:sp>
          <p:nvSpPr>
            <p:cNvPr id="167" name="Freeform 166"/>
            <p:cNvSpPr/>
            <p:nvPr/>
          </p:nvSpPr>
          <p:spPr>
            <a:xfrm>
              <a:off x="1689390" y="4144906"/>
              <a:ext cx="2111242" cy="265701"/>
            </a:xfrm>
            <a:custGeom>
              <a:avLst/>
              <a:gdLst/>
              <a:ahLst/>
              <a:cxnLst/>
              <a:rect l="0" t="0" r="0" b="0"/>
              <a:pathLst>
                <a:path w="2111242" h="265701" fill="none">
                  <a:moveTo>
                    <a:pt x="0" y="265701"/>
                  </a:moveTo>
                  <a:lnTo>
                    <a:pt x="1752188" y="265701"/>
                  </a:lnTo>
                  <a:lnTo>
                    <a:pt x="2111242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888889"/>
              </a:solidFill>
              <a:bevel/>
              <a:tailEnd type="oval" w="med" len="med"/>
            </a:ln>
          </p:spPr>
        </p:sp>
        <p:sp>
          <p:nvSpPr>
            <p:cNvPr id="168" name="Freeform 167"/>
            <p:cNvSpPr/>
            <p:nvPr/>
          </p:nvSpPr>
          <p:spPr>
            <a:xfrm flipH="1">
              <a:off x="5244039" y="1976242"/>
              <a:ext cx="2197418" cy="797103"/>
            </a:xfrm>
            <a:custGeom>
              <a:avLst/>
              <a:gdLst/>
              <a:ahLst/>
              <a:cxnLst/>
              <a:rect l="0" t="0" r="0" b="0"/>
              <a:pathLst>
                <a:path w="2197418" h="797103" fill="none">
                  <a:moveTo>
                    <a:pt x="0" y="0"/>
                  </a:moveTo>
                  <a:lnTo>
                    <a:pt x="1788090" y="0"/>
                  </a:lnTo>
                  <a:lnTo>
                    <a:pt x="2197418" y="797103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888889"/>
              </a:solidFill>
              <a:bevel/>
              <a:tailEnd type="oval" w="med" len="med"/>
            </a:ln>
          </p:spPr>
        </p:sp>
        <p:sp>
          <p:nvSpPr>
            <p:cNvPr id="169" name="Freeform 168"/>
            <p:cNvSpPr/>
            <p:nvPr/>
          </p:nvSpPr>
          <p:spPr>
            <a:xfrm flipH="1">
              <a:off x="5337390" y="4144906"/>
              <a:ext cx="2111242" cy="265701"/>
            </a:xfrm>
            <a:custGeom>
              <a:avLst/>
              <a:gdLst/>
              <a:ahLst/>
              <a:cxnLst/>
              <a:rect l="0" t="0" r="0" b="0"/>
              <a:pathLst>
                <a:path w="2111242" h="265701" fill="none">
                  <a:moveTo>
                    <a:pt x="0" y="265701"/>
                  </a:moveTo>
                  <a:lnTo>
                    <a:pt x="1752188" y="265701"/>
                  </a:lnTo>
                  <a:lnTo>
                    <a:pt x="2111242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888889"/>
              </a:solidFill>
              <a:bevel/>
              <a:tailEnd type="oval" w="med" len="med"/>
            </a:ln>
          </p:spPr>
        </p:sp>
        <p:sp>
          <p:nvSpPr>
            <p:cNvPr id="170" name="Freeform 169"/>
            <p:cNvSpPr/>
            <p:nvPr/>
          </p:nvSpPr>
          <p:spPr>
            <a:xfrm>
              <a:off x="959284" y="4321590"/>
              <a:ext cx="789921" cy="168756"/>
            </a:xfrm>
            <a:custGeom>
              <a:avLst/>
              <a:gdLst/>
              <a:ahLst/>
              <a:cxnLst/>
              <a:rect l="0" t="0" r="0" b="0"/>
              <a:pathLst>
                <a:path w="789921" h="168756">
                  <a:moveTo>
                    <a:pt x="84377" y="0"/>
                  </a:moveTo>
                  <a:lnTo>
                    <a:pt x="705544" y="0"/>
                  </a:lnTo>
                  <a:cubicBezTo>
                    <a:pt x="752144" y="0"/>
                    <a:pt x="789921" y="37777"/>
                    <a:pt x="789921" y="84378"/>
                  </a:cubicBezTo>
                  <a:cubicBezTo>
                    <a:pt x="789921" y="130978"/>
                    <a:pt x="752144" y="168756"/>
                    <a:pt x="705544" y="168756"/>
                  </a:cubicBezTo>
                  <a:lnTo>
                    <a:pt x="84377" y="168756"/>
                  </a:lnTo>
                  <a:cubicBezTo>
                    <a:pt x="37777" y="168756"/>
                    <a:pt x="0" y="130978"/>
                    <a:pt x="0" y="84378"/>
                  </a:cubicBezTo>
                  <a:cubicBezTo>
                    <a:pt x="0" y="37777"/>
                    <a:pt x="37777" y="0"/>
                    <a:pt x="84377" y="0"/>
                  </a:cubicBezTo>
                  <a:close/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</a:ln>
          </p:spPr>
        </p:sp>
        <p:sp>
          <p:nvSpPr>
            <p:cNvPr id="134" name="Text 134"/>
            <p:cNvSpPr txBox="1"/>
            <p:nvPr/>
          </p:nvSpPr>
          <p:spPr>
            <a:xfrm>
              <a:off x="959282" y="4282364"/>
              <a:ext cx="797134" cy="22137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172" name="Freeform 171"/>
            <p:cNvSpPr/>
            <p:nvPr/>
          </p:nvSpPr>
          <p:spPr>
            <a:xfrm>
              <a:off x="938970" y="1897259"/>
              <a:ext cx="789921" cy="168756"/>
            </a:xfrm>
            <a:custGeom>
              <a:avLst/>
              <a:gdLst/>
              <a:ahLst/>
              <a:cxnLst/>
              <a:rect l="0" t="0" r="0" b="0"/>
              <a:pathLst>
                <a:path w="789921" h="168756">
                  <a:moveTo>
                    <a:pt x="84377" y="0"/>
                  </a:moveTo>
                  <a:lnTo>
                    <a:pt x="705544" y="0"/>
                  </a:lnTo>
                  <a:cubicBezTo>
                    <a:pt x="752144" y="0"/>
                    <a:pt x="789921" y="37777"/>
                    <a:pt x="789921" y="84378"/>
                  </a:cubicBezTo>
                  <a:cubicBezTo>
                    <a:pt x="789921" y="130978"/>
                    <a:pt x="752144" y="168756"/>
                    <a:pt x="705544" y="168756"/>
                  </a:cubicBezTo>
                  <a:lnTo>
                    <a:pt x="84377" y="168756"/>
                  </a:lnTo>
                  <a:cubicBezTo>
                    <a:pt x="37777" y="168756"/>
                    <a:pt x="0" y="130978"/>
                    <a:pt x="0" y="84378"/>
                  </a:cubicBezTo>
                  <a:cubicBezTo>
                    <a:pt x="0" y="37777"/>
                    <a:pt x="37777" y="0"/>
                    <a:pt x="84377" y="0"/>
                  </a:cubicBezTo>
                  <a:close/>
                </a:path>
              </a:pathLst>
            </a:custGeom>
            <a:solidFill>
              <a:srgbClr val="FB9D53"/>
            </a:solidFill>
            <a:ln w="7600" cap="flat">
              <a:solidFill>
                <a:srgbClr val="FB9D53"/>
              </a:solidFill>
              <a:bevel/>
            </a:ln>
          </p:spPr>
        </p:sp>
        <p:sp>
          <p:nvSpPr>
            <p:cNvPr id="135" name="Text 135"/>
            <p:cNvSpPr txBox="1"/>
            <p:nvPr/>
          </p:nvSpPr>
          <p:spPr>
            <a:xfrm>
              <a:off x="959282" y="1862904"/>
              <a:ext cx="824904" cy="22137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174" name="Freeform 173"/>
            <p:cNvSpPr/>
            <p:nvPr/>
          </p:nvSpPr>
          <p:spPr>
            <a:xfrm>
              <a:off x="7412513" y="4323110"/>
              <a:ext cx="789921" cy="168756"/>
            </a:xfrm>
            <a:custGeom>
              <a:avLst/>
              <a:gdLst/>
              <a:ahLst/>
              <a:cxnLst/>
              <a:rect l="0" t="0" r="0" b="0"/>
              <a:pathLst>
                <a:path w="789921" h="168756">
                  <a:moveTo>
                    <a:pt x="84377" y="0"/>
                  </a:moveTo>
                  <a:lnTo>
                    <a:pt x="705544" y="0"/>
                  </a:lnTo>
                  <a:cubicBezTo>
                    <a:pt x="752144" y="0"/>
                    <a:pt x="789921" y="37777"/>
                    <a:pt x="789921" y="84378"/>
                  </a:cubicBezTo>
                  <a:cubicBezTo>
                    <a:pt x="789921" y="130978"/>
                    <a:pt x="752144" y="168756"/>
                    <a:pt x="705544" y="168756"/>
                  </a:cubicBezTo>
                  <a:lnTo>
                    <a:pt x="84377" y="168756"/>
                  </a:lnTo>
                  <a:cubicBezTo>
                    <a:pt x="37777" y="168756"/>
                    <a:pt x="0" y="130978"/>
                    <a:pt x="0" y="84378"/>
                  </a:cubicBezTo>
                  <a:cubicBezTo>
                    <a:pt x="0" y="37777"/>
                    <a:pt x="37777" y="0"/>
                    <a:pt x="84377" y="0"/>
                  </a:cubicBez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136" name="Text 136"/>
            <p:cNvSpPr txBox="1"/>
            <p:nvPr/>
          </p:nvSpPr>
          <p:spPr>
            <a:xfrm>
              <a:off x="7419690" y="4288140"/>
              <a:ext cx="775565" cy="22137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176" name="Freeform 175"/>
            <p:cNvSpPr/>
            <p:nvPr/>
          </p:nvSpPr>
          <p:spPr>
            <a:xfrm>
              <a:off x="7412513" y="1898809"/>
              <a:ext cx="789921" cy="168756"/>
            </a:xfrm>
            <a:custGeom>
              <a:avLst/>
              <a:gdLst/>
              <a:ahLst/>
              <a:cxnLst/>
              <a:rect l="0" t="0" r="0" b="0"/>
              <a:pathLst>
                <a:path w="789921" h="168756">
                  <a:moveTo>
                    <a:pt x="84377" y="0"/>
                  </a:moveTo>
                  <a:lnTo>
                    <a:pt x="705544" y="0"/>
                  </a:lnTo>
                  <a:cubicBezTo>
                    <a:pt x="752144" y="0"/>
                    <a:pt x="789921" y="37777"/>
                    <a:pt x="789921" y="84378"/>
                  </a:cubicBezTo>
                  <a:cubicBezTo>
                    <a:pt x="789921" y="130978"/>
                    <a:pt x="752144" y="168756"/>
                    <a:pt x="705544" y="168756"/>
                  </a:cubicBezTo>
                  <a:lnTo>
                    <a:pt x="84377" y="168756"/>
                  </a:lnTo>
                  <a:cubicBezTo>
                    <a:pt x="37777" y="168756"/>
                    <a:pt x="0" y="130978"/>
                    <a:pt x="0" y="84378"/>
                  </a:cubicBezTo>
                  <a:cubicBezTo>
                    <a:pt x="0" y="37777"/>
                    <a:pt x="37777" y="0"/>
                    <a:pt x="84377" y="0"/>
                  </a:cubicBezTo>
                  <a:close/>
                </a:path>
              </a:pathLst>
            </a:custGeom>
            <a:solidFill>
              <a:srgbClr val="D4CDC7"/>
            </a:solidFill>
            <a:ln w="7600" cap="flat">
              <a:solidFill>
                <a:srgbClr val="D4CDC7"/>
              </a:solidFill>
              <a:bevel/>
            </a:ln>
          </p:spPr>
        </p:sp>
        <p:sp>
          <p:nvSpPr>
            <p:cNvPr id="137" name="Text 137"/>
            <p:cNvSpPr txBox="1"/>
            <p:nvPr/>
          </p:nvSpPr>
          <p:spPr>
            <a:xfrm>
              <a:off x="7425920" y="1862904"/>
              <a:ext cx="763108" cy="22137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F9B93C9A-DDA3-D3E8-719D-F757A321FA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152"/>
          <p:cNvGrpSpPr/>
          <p:nvPr/>
        </p:nvGrpSpPr>
        <p:grpSpPr>
          <a:xfrm>
            <a:off x="2220631" y="477544"/>
            <a:ext cx="7750738" cy="5902912"/>
            <a:chOff x="696631" y="477544"/>
            <a:chExt cx="7750738" cy="5902912"/>
          </a:xfrm>
        </p:grpSpPr>
        <p:sp>
          <p:nvSpPr>
            <p:cNvPr id="178" name="Freeform 177"/>
            <p:cNvSpPr/>
            <p:nvPr/>
          </p:nvSpPr>
          <p:spPr>
            <a:xfrm>
              <a:off x="704231" y="485144"/>
              <a:ext cx="4279940" cy="5887712"/>
            </a:xfrm>
            <a:custGeom>
              <a:avLst/>
              <a:gdLst/>
              <a:ahLst/>
              <a:cxnLst/>
              <a:rect l="0" t="0" r="0" b="0"/>
              <a:pathLst>
                <a:path w="4279940" h="5887712">
                  <a:moveTo>
                    <a:pt x="0" y="0"/>
                  </a:moveTo>
                  <a:lnTo>
                    <a:pt x="4279940" y="0"/>
                  </a:lnTo>
                  <a:lnTo>
                    <a:pt x="4279940" y="5887712"/>
                  </a:lnTo>
                  <a:lnTo>
                    <a:pt x="0" y="5887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153" name="Text 153"/>
            <p:cNvSpPr txBox="1"/>
            <p:nvPr/>
          </p:nvSpPr>
          <p:spPr>
            <a:xfrm>
              <a:off x="1573139" y="789575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1208838" y="822817"/>
              <a:ext cx="201071" cy="201071"/>
            </a:xfrm>
            <a:custGeom>
              <a:avLst/>
              <a:gdLst/>
              <a:ahLst/>
              <a:cxnLst/>
              <a:rect l="0" t="0" r="0" b="0"/>
              <a:pathLst>
                <a:path w="201071" h="201071">
                  <a:moveTo>
                    <a:pt x="16086" y="0"/>
                  </a:moveTo>
                  <a:lnTo>
                    <a:pt x="184986" y="0"/>
                  </a:lnTo>
                  <a:cubicBezTo>
                    <a:pt x="193869" y="0"/>
                    <a:pt x="201071" y="7202"/>
                    <a:pt x="201071" y="16086"/>
                  </a:cubicBezTo>
                  <a:lnTo>
                    <a:pt x="201071" y="184986"/>
                  </a:lnTo>
                  <a:cubicBezTo>
                    <a:pt x="201071" y="193869"/>
                    <a:pt x="193869" y="201071"/>
                    <a:pt x="184986" y="201071"/>
                  </a:cubicBezTo>
                  <a:lnTo>
                    <a:pt x="16086" y="201071"/>
                  </a:lnTo>
                  <a:cubicBezTo>
                    <a:pt x="7202" y="201071"/>
                    <a:pt x="0" y="193869"/>
                    <a:pt x="0" y="184986"/>
                  </a:cubicBezTo>
                  <a:lnTo>
                    <a:pt x="0" y="16086"/>
                  </a:lnTo>
                  <a:cubicBezTo>
                    <a:pt x="0" y="7202"/>
                    <a:pt x="7202" y="0"/>
                    <a:pt x="16086" y="0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</p:sp>
        <p:grpSp>
          <p:nvGrpSpPr>
            <p:cNvPr id="181" name="Group 180"/>
            <p:cNvGrpSpPr/>
            <p:nvPr/>
          </p:nvGrpSpPr>
          <p:grpSpPr>
            <a:xfrm>
              <a:off x="4998527" y="1364735"/>
              <a:ext cx="3441318" cy="990485"/>
              <a:chOff x="4998527" y="1364735"/>
              <a:chExt cx="3441318" cy="990485"/>
            </a:xfrm>
          </p:grpSpPr>
          <p:sp>
            <p:nvSpPr>
              <p:cNvPr id="182" name="Freeform 181"/>
              <p:cNvSpPr/>
              <p:nvPr/>
            </p:nvSpPr>
            <p:spPr>
              <a:xfrm>
                <a:off x="4998526" y="1364735"/>
                <a:ext cx="504436" cy="990485"/>
              </a:xfrm>
              <a:custGeom>
                <a:avLst/>
                <a:gdLst/>
                <a:ahLst/>
                <a:cxnLst/>
                <a:rect l="0" t="0" r="0" b="0"/>
                <a:pathLst>
                  <a:path w="504436" h="990485">
                    <a:moveTo>
                      <a:pt x="0" y="0"/>
                    </a:moveTo>
                    <a:lnTo>
                      <a:pt x="251589" y="132485"/>
                    </a:lnTo>
                    <a:lnTo>
                      <a:pt x="504436" y="0"/>
                    </a:lnTo>
                    <a:lnTo>
                      <a:pt x="504436" y="857994"/>
                    </a:lnTo>
                    <a:lnTo>
                      <a:pt x="251589" y="990485"/>
                    </a:lnTo>
                    <a:lnTo>
                      <a:pt x="0" y="8579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183" name="Freeform 182"/>
              <p:cNvSpPr/>
              <p:nvPr/>
            </p:nvSpPr>
            <p:spPr>
              <a:xfrm>
                <a:off x="5502970" y="1364736"/>
                <a:ext cx="2936800" cy="857994"/>
              </a:xfrm>
              <a:custGeom>
                <a:avLst/>
                <a:gdLst/>
                <a:ahLst/>
                <a:cxnLst/>
                <a:rect l="0" t="0" r="0" b="0"/>
                <a:pathLst>
                  <a:path w="2936800" h="857994">
                    <a:moveTo>
                      <a:pt x="0" y="0"/>
                    </a:moveTo>
                    <a:lnTo>
                      <a:pt x="2852341" y="0"/>
                    </a:lnTo>
                    <a:cubicBezTo>
                      <a:pt x="2898982" y="0"/>
                      <a:pt x="2936800" y="33187"/>
                      <a:pt x="2936800" y="74127"/>
                    </a:cubicBezTo>
                    <a:lnTo>
                      <a:pt x="2936800" y="783864"/>
                    </a:lnTo>
                    <a:cubicBezTo>
                      <a:pt x="2936800" y="824805"/>
                      <a:pt x="2898982" y="857994"/>
                      <a:pt x="2852341" y="857994"/>
                    </a:cubicBezTo>
                    <a:lnTo>
                      <a:pt x="0" y="8579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</p:grpSp>
        <p:grpSp>
          <p:nvGrpSpPr>
            <p:cNvPr id="184" name="Group 183"/>
            <p:cNvGrpSpPr/>
            <p:nvPr/>
          </p:nvGrpSpPr>
          <p:grpSpPr>
            <a:xfrm flipH="1">
              <a:off x="1531848" y="2231135"/>
              <a:ext cx="3441318" cy="990485"/>
              <a:chOff x="1531848" y="2231135"/>
              <a:chExt cx="3441318" cy="990485"/>
            </a:xfrm>
          </p:grpSpPr>
          <p:sp>
            <p:nvSpPr>
              <p:cNvPr id="185" name="Freeform 184"/>
              <p:cNvSpPr/>
              <p:nvPr/>
            </p:nvSpPr>
            <p:spPr>
              <a:xfrm>
                <a:off x="1531847" y="2231135"/>
                <a:ext cx="504436" cy="990485"/>
              </a:xfrm>
              <a:custGeom>
                <a:avLst/>
                <a:gdLst/>
                <a:ahLst/>
                <a:cxnLst/>
                <a:rect l="0" t="0" r="0" b="0"/>
                <a:pathLst>
                  <a:path w="504436" h="990485">
                    <a:moveTo>
                      <a:pt x="0" y="0"/>
                    </a:moveTo>
                    <a:lnTo>
                      <a:pt x="251589" y="132485"/>
                    </a:lnTo>
                    <a:lnTo>
                      <a:pt x="504436" y="0"/>
                    </a:lnTo>
                    <a:lnTo>
                      <a:pt x="504436" y="857994"/>
                    </a:lnTo>
                    <a:lnTo>
                      <a:pt x="251589" y="990485"/>
                    </a:lnTo>
                    <a:lnTo>
                      <a:pt x="0" y="8579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  <p:sp>
            <p:nvSpPr>
              <p:cNvPr id="186" name="Freeform 185"/>
              <p:cNvSpPr/>
              <p:nvPr/>
            </p:nvSpPr>
            <p:spPr>
              <a:xfrm>
                <a:off x="2036291" y="2231136"/>
                <a:ext cx="2936800" cy="857994"/>
              </a:xfrm>
              <a:custGeom>
                <a:avLst/>
                <a:gdLst/>
                <a:ahLst/>
                <a:cxnLst/>
                <a:rect l="0" t="0" r="0" b="0"/>
                <a:pathLst>
                  <a:path w="2936800" h="857994">
                    <a:moveTo>
                      <a:pt x="0" y="0"/>
                    </a:moveTo>
                    <a:lnTo>
                      <a:pt x="2852341" y="0"/>
                    </a:lnTo>
                    <a:cubicBezTo>
                      <a:pt x="2898982" y="0"/>
                      <a:pt x="2936800" y="33187"/>
                      <a:pt x="2936800" y="74127"/>
                    </a:cubicBezTo>
                    <a:lnTo>
                      <a:pt x="2936800" y="783864"/>
                    </a:lnTo>
                    <a:cubicBezTo>
                      <a:pt x="2936800" y="824805"/>
                      <a:pt x="2898982" y="857994"/>
                      <a:pt x="2852341" y="857994"/>
                    </a:cubicBezTo>
                    <a:lnTo>
                      <a:pt x="0" y="8579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187" name="Group 186"/>
            <p:cNvGrpSpPr/>
            <p:nvPr/>
          </p:nvGrpSpPr>
          <p:grpSpPr>
            <a:xfrm>
              <a:off x="4998527" y="3096319"/>
              <a:ext cx="3441318" cy="990485"/>
              <a:chOff x="4998527" y="3096319"/>
              <a:chExt cx="3441318" cy="990485"/>
            </a:xfrm>
          </p:grpSpPr>
          <p:sp>
            <p:nvSpPr>
              <p:cNvPr id="188" name="Freeform 187"/>
              <p:cNvSpPr/>
              <p:nvPr/>
            </p:nvSpPr>
            <p:spPr>
              <a:xfrm>
                <a:off x="4998526" y="3096319"/>
                <a:ext cx="504436" cy="990485"/>
              </a:xfrm>
              <a:custGeom>
                <a:avLst/>
                <a:gdLst/>
                <a:ahLst/>
                <a:cxnLst/>
                <a:rect l="0" t="0" r="0" b="0"/>
                <a:pathLst>
                  <a:path w="504436" h="990485">
                    <a:moveTo>
                      <a:pt x="0" y="0"/>
                    </a:moveTo>
                    <a:lnTo>
                      <a:pt x="251589" y="132485"/>
                    </a:lnTo>
                    <a:lnTo>
                      <a:pt x="504436" y="0"/>
                    </a:lnTo>
                    <a:lnTo>
                      <a:pt x="504436" y="857994"/>
                    </a:lnTo>
                    <a:lnTo>
                      <a:pt x="251589" y="990485"/>
                    </a:lnTo>
                    <a:lnTo>
                      <a:pt x="0" y="8579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189" name="Freeform 188"/>
              <p:cNvSpPr/>
              <p:nvPr/>
            </p:nvSpPr>
            <p:spPr>
              <a:xfrm>
                <a:off x="5502970" y="3096320"/>
                <a:ext cx="2936800" cy="857994"/>
              </a:xfrm>
              <a:custGeom>
                <a:avLst/>
                <a:gdLst/>
                <a:ahLst/>
                <a:cxnLst/>
                <a:rect l="0" t="0" r="0" b="0"/>
                <a:pathLst>
                  <a:path w="2936800" h="857994">
                    <a:moveTo>
                      <a:pt x="0" y="0"/>
                    </a:moveTo>
                    <a:lnTo>
                      <a:pt x="2852341" y="0"/>
                    </a:lnTo>
                    <a:cubicBezTo>
                      <a:pt x="2898982" y="0"/>
                      <a:pt x="2936800" y="33187"/>
                      <a:pt x="2936800" y="74127"/>
                    </a:cubicBezTo>
                    <a:lnTo>
                      <a:pt x="2936800" y="783864"/>
                    </a:lnTo>
                    <a:cubicBezTo>
                      <a:pt x="2936800" y="824805"/>
                      <a:pt x="2898982" y="857994"/>
                      <a:pt x="2852341" y="857994"/>
                    </a:cubicBezTo>
                    <a:lnTo>
                      <a:pt x="0" y="8579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</p:grpSp>
        <p:grpSp>
          <p:nvGrpSpPr>
            <p:cNvPr id="190" name="Group 189"/>
            <p:cNvGrpSpPr/>
            <p:nvPr/>
          </p:nvGrpSpPr>
          <p:grpSpPr>
            <a:xfrm flipH="1">
              <a:off x="1531848" y="3959755"/>
              <a:ext cx="3441318" cy="990485"/>
              <a:chOff x="1531848" y="3959755"/>
              <a:chExt cx="3441318" cy="990485"/>
            </a:xfrm>
          </p:grpSpPr>
          <p:sp>
            <p:nvSpPr>
              <p:cNvPr id="191" name="Freeform 190"/>
              <p:cNvSpPr/>
              <p:nvPr/>
            </p:nvSpPr>
            <p:spPr>
              <a:xfrm>
                <a:off x="1531847" y="3959755"/>
                <a:ext cx="504436" cy="990485"/>
              </a:xfrm>
              <a:custGeom>
                <a:avLst/>
                <a:gdLst/>
                <a:ahLst/>
                <a:cxnLst/>
                <a:rect l="0" t="0" r="0" b="0"/>
                <a:pathLst>
                  <a:path w="504436" h="990485">
                    <a:moveTo>
                      <a:pt x="0" y="0"/>
                    </a:moveTo>
                    <a:lnTo>
                      <a:pt x="251589" y="132485"/>
                    </a:lnTo>
                    <a:lnTo>
                      <a:pt x="504436" y="0"/>
                    </a:lnTo>
                    <a:lnTo>
                      <a:pt x="504436" y="857994"/>
                    </a:lnTo>
                    <a:lnTo>
                      <a:pt x="251589" y="990485"/>
                    </a:lnTo>
                    <a:lnTo>
                      <a:pt x="0" y="8579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  <p:sp>
            <p:nvSpPr>
              <p:cNvPr id="192" name="Freeform 191"/>
              <p:cNvSpPr/>
              <p:nvPr/>
            </p:nvSpPr>
            <p:spPr>
              <a:xfrm>
                <a:off x="2036291" y="3959756"/>
                <a:ext cx="2936800" cy="857994"/>
              </a:xfrm>
              <a:custGeom>
                <a:avLst/>
                <a:gdLst/>
                <a:ahLst/>
                <a:cxnLst/>
                <a:rect l="0" t="0" r="0" b="0"/>
                <a:pathLst>
                  <a:path w="2936800" h="857994">
                    <a:moveTo>
                      <a:pt x="0" y="0"/>
                    </a:moveTo>
                    <a:lnTo>
                      <a:pt x="2852341" y="0"/>
                    </a:lnTo>
                    <a:cubicBezTo>
                      <a:pt x="2898982" y="0"/>
                      <a:pt x="2936800" y="33187"/>
                      <a:pt x="2936800" y="74127"/>
                    </a:cubicBezTo>
                    <a:lnTo>
                      <a:pt x="2936800" y="783864"/>
                    </a:lnTo>
                    <a:cubicBezTo>
                      <a:pt x="2936800" y="824805"/>
                      <a:pt x="2898982" y="857994"/>
                      <a:pt x="2852341" y="857994"/>
                    </a:cubicBezTo>
                    <a:lnTo>
                      <a:pt x="0" y="8579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193" name="Group 192"/>
            <p:cNvGrpSpPr/>
            <p:nvPr/>
          </p:nvGrpSpPr>
          <p:grpSpPr>
            <a:xfrm>
              <a:off x="4998527" y="4816427"/>
              <a:ext cx="3441318" cy="990485"/>
              <a:chOff x="4998527" y="4816427"/>
              <a:chExt cx="3441318" cy="990485"/>
            </a:xfrm>
          </p:grpSpPr>
          <p:sp>
            <p:nvSpPr>
              <p:cNvPr id="194" name="Freeform 193"/>
              <p:cNvSpPr/>
              <p:nvPr/>
            </p:nvSpPr>
            <p:spPr>
              <a:xfrm>
                <a:off x="4998526" y="4816427"/>
                <a:ext cx="504436" cy="990485"/>
              </a:xfrm>
              <a:custGeom>
                <a:avLst/>
                <a:gdLst/>
                <a:ahLst/>
                <a:cxnLst/>
                <a:rect l="0" t="0" r="0" b="0"/>
                <a:pathLst>
                  <a:path w="504436" h="990485">
                    <a:moveTo>
                      <a:pt x="0" y="0"/>
                    </a:moveTo>
                    <a:lnTo>
                      <a:pt x="251589" y="132485"/>
                    </a:lnTo>
                    <a:lnTo>
                      <a:pt x="504436" y="0"/>
                    </a:lnTo>
                    <a:lnTo>
                      <a:pt x="504436" y="857994"/>
                    </a:lnTo>
                    <a:lnTo>
                      <a:pt x="251589" y="990485"/>
                    </a:lnTo>
                    <a:lnTo>
                      <a:pt x="0" y="8579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195" name="Freeform 194"/>
              <p:cNvSpPr/>
              <p:nvPr/>
            </p:nvSpPr>
            <p:spPr>
              <a:xfrm>
                <a:off x="5502970" y="4816428"/>
                <a:ext cx="2936800" cy="857994"/>
              </a:xfrm>
              <a:custGeom>
                <a:avLst/>
                <a:gdLst/>
                <a:ahLst/>
                <a:cxnLst/>
                <a:rect l="0" t="0" r="0" b="0"/>
                <a:pathLst>
                  <a:path w="2936800" h="857994">
                    <a:moveTo>
                      <a:pt x="0" y="0"/>
                    </a:moveTo>
                    <a:lnTo>
                      <a:pt x="2852341" y="0"/>
                    </a:lnTo>
                    <a:cubicBezTo>
                      <a:pt x="2898982" y="0"/>
                      <a:pt x="2936800" y="33187"/>
                      <a:pt x="2936800" y="74127"/>
                    </a:cubicBezTo>
                    <a:lnTo>
                      <a:pt x="2936800" y="783864"/>
                    </a:lnTo>
                    <a:cubicBezTo>
                      <a:pt x="2936800" y="824805"/>
                      <a:pt x="2898982" y="857994"/>
                      <a:pt x="2852341" y="857994"/>
                    </a:cubicBezTo>
                    <a:lnTo>
                      <a:pt x="0" y="8579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</p:grpSp>
        <p:grpSp>
          <p:nvGrpSpPr>
            <p:cNvPr id="196" name="Group 195"/>
            <p:cNvGrpSpPr/>
            <p:nvPr/>
          </p:nvGrpSpPr>
          <p:grpSpPr>
            <a:xfrm>
              <a:off x="1614118" y="2355212"/>
              <a:ext cx="3312597" cy="580448"/>
              <a:chOff x="1614118" y="2355212"/>
              <a:chExt cx="3312597" cy="580448"/>
            </a:xfrm>
          </p:grpSpPr>
          <p:sp>
            <p:nvSpPr>
              <p:cNvPr id="154" name="Text 154"/>
              <p:cNvSpPr txBox="1"/>
              <p:nvPr/>
            </p:nvSpPr>
            <p:spPr>
              <a:xfrm>
                <a:off x="1614118" y="2578997"/>
                <a:ext cx="3312597" cy="35666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>
                  <a:lnSpc>
                    <a:spcPct val="120000"/>
                  </a:lnSpc>
                </a:pPr>
                <a:r>
                  <a:rPr sz="912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 Replace your text here!</a:t>
                </a:r>
              </a:p>
            </p:txBody>
          </p:sp>
          <p:sp>
            <p:nvSpPr>
              <p:cNvPr id="155" name="Text 155"/>
              <p:cNvSpPr txBox="1"/>
              <p:nvPr/>
            </p:nvSpPr>
            <p:spPr>
              <a:xfrm>
                <a:off x="1614120" y="2355212"/>
                <a:ext cx="1157807" cy="168015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>
                  <a:lnSpc>
                    <a:spcPct val="100000"/>
                  </a:lnSpc>
                </a:pPr>
                <a:r>
                  <a:rPr sz="912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</a:t>
                </a:r>
              </a:p>
            </p:txBody>
          </p:sp>
        </p:grpSp>
        <p:grpSp>
          <p:nvGrpSpPr>
            <p:cNvPr id="199" name="Group 198"/>
            <p:cNvGrpSpPr/>
            <p:nvPr/>
          </p:nvGrpSpPr>
          <p:grpSpPr>
            <a:xfrm>
              <a:off x="1614118" y="4121680"/>
              <a:ext cx="3312597" cy="580448"/>
              <a:chOff x="1614118" y="4121680"/>
              <a:chExt cx="3312597" cy="580448"/>
            </a:xfrm>
          </p:grpSpPr>
          <p:sp>
            <p:nvSpPr>
              <p:cNvPr id="156" name="Text 156"/>
              <p:cNvSpPr txBox="1"/>
              <p:nvPr/>
            </p:nvSpPr>
            <p:spPr>
              <a:xfrm>
                <a:off x="1614118" y="4345465"/>
                <a:ext cx="3312597" cy="35666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>
                  <a:lnSpc>
                    <a:spcPct val="120000"/>
                  </a:lnSpc>
                </a:pPr>
                <a:r>
                  <a:rPr sz="912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 Replace your text here!</a:t>
                </a:r>
              </a:p>
            </p:txBody>
          </p:sp>
          <p:sp>
            <p:nvSpPr>
              <p:cNvPr id="157" name="Text 157"/>
              <p:cNvSpPr txBox="1"/>
              <p:nvPr/>
            </p:nvSpPr>
            <p:spPr>
              <a:xfrm>
                <a:off x="1614120" y="4121680"/>
                <a:ext cx="1157807" cy="168015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>
                  <a:lnSpc>
                    <a:spcPct val="100000"/>
                  </a:lnSpc>
                </a:pPr>
                <a:r>
                  <a:rPr sz="912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</a:t>
                </a:r>
              </a:p>
            </p:txBody>
          </p:sp>
        </p:grpSp>
        <p:grpSp>
          <p:nvGrpSpPr>
            <p:cNvPr id="202" name="Group 201"/>
            <p:cNvGrpSpPr/>
            <p:nvPr/>
          </p:nvGrpSpPr>
          <p:grpSpPr>
            <a:xfrm>
              <a:off x="5091612" y="1541024"/>
              <a:ext cx="3312597" cy="580448"/>
              <a:chOff x="5091612" y="1541024"/>
              <a:chExt cx="3312597" cy="580448"/>
            </a:xfrm>
          </p:grpSpPr>
          <p:sp>
            <p:nvSpPr>
              <p:cNvPr id="158" name="Text 158"/>
              <p:cNvSpPr txBox="1"/>
              <p:nvPr/>
            </p:nvSpPr>
            <p:spPr>
              <a:xfrm>
                <a:off x="5091612" y="1764809"/>
                <a:ext cx="3312597" cy="35666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>
                  <a:lnSpc>
                    <a:spcPct val="120000"/>
                  </a:lnSpc>
                </a:pPr>
                <a:r>
                  <a:rPr sz="912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 Replace your text here!</a:t>
                </a:r>
              </a:p>
            </p:txBody>
          </p:sp>
          <p:sp>
            <p:nvSpPr>
              <p:cNvPr id="159" name="Text 159"/>
              <p:cNvSpPr txBox="1"/>
              <p:nvPr/>
            </p:nvSpPr>
            <p:spPr>
              <a:xfrm>
                <a:off x="5091614" y="1541024"/>
                <a:ext cx="1157807" cy="168015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>
                  <a:lnSpc>
                    <a:spcPct val="100000"/>
                  </a:lnSpc>
                </a:pPr>
                <a:r>
                  <a:rPr sz="912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</a:t>
                </a:r>
              </a:p>
            </p:txBody>
          </p:sp>
        </p:grpSp>
        <p:grpSp>
          <p:nvGrpSpPr>
            <p:cNvPr id="205" name="Group 204"/>
            <p:cNvGrpSpPr/>
            <p:nvPr/>
          </p:nvGrpSpPr>
          <p:grpSpPr>
            <a:xfrm>
              <a:off x="5091612" y="3272608"/>
              <a:ext cx="3312597" cy="580448"/>
              <a:chOff x="5091612" y="3272608"/>
              <a:chExt cx="3312597" cy="580448"/>
            </a:xfrm>
          </p:grpSpPr>
          <p:sp>
            <p:nvSpPr>
              <p:cNvPr id="160" name="Text 160"/>
              <p:cNvSpPr txBox="1"/>
              <p:nvPr/>
            </p:nvSpPr>
            <p:spPr>
              <a:xfrm>
                <a:off x="5091612" y="3496393"/>
                <a:ext cx="3312597" cy="35666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>
                  <a:lnSpc>
                    <a:spcPct val="120000"/>
                  </a:lnSpc>
                </a:pPr>
                <a:r>
                  <a:rPr sz="912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 Replace your text here!</a:t>
                </a:r>
              </a:p>
              <a:p>
                <a:pPr algn="l">
                  <a:lnSpc>
                    <a:spcPct val="120000"/>
                  </a:lnSpc>
                </a:pPr>
                <a:r>
                  <a:rPr sz="912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 Replace your text here!</a:t>
                </a:r>
              </a:p>
            </p:txBody>
          </p:sp>
          <p:sp>
            <p:nvSpPr>
              <p:cNvPr id="161" name="Text 161"/>
              <p:cNvSpPr txBox="1"/>
              <p:nvPr/>
            </p:nvSpPr>
            <p:spPr>
              <a:xfrm>
                <a:off x="5091614" y="3272608"/>
                <a:ext cx="1157807" cy="168015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>
                  <a:lnSpc>
                    <a:spcPct val="100000"/>
                  </a:lnSpc>
                </a:pPr>
                <a:r>
                  <a:rPr sz="912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</a:t>
                </a:r>
              </a:p>
            </p:txBody>
          </p:sp>
        </p:grpSp>
        <p:grpSp>
          <p:nvGrpSpPr>
            <p:cNvPr id="208" name="Group 207"/>
            <p:cNvGrpSpPr/>
            <p:nvPr/>
          </p:nvGrpSpPr>
          <p:grpSpPr>
            <a:xfrm>
              <a:off x="5091612" y="4992716"/>
              <a:ext cx="3312597" cy="580448"/>
              <a:chOff x="5091612" y="4992716"/>
              <a:chExt cx="3312597" cy="580448"/>
            </a:xfrm>
          </p:grpSpPr>
          <p:sp>
            <p:nvSpPr>
              <p:cNvPr id="162" name="Text 162"/>
              <p:cNvSpPr txBox="1"/>
              <p:nvPr/>
            </p:nvSpPr>
            <p:spPr>
              <a:xfrm>
                <a:off x="5091612" y="5216501"/>
                <a:ext cx="3312597" cy="35666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>
                  <a:lnSpc>
                    <a:spcPct val="120000"/>
                  </a:lnSpc>
                </a:pPr>
                <a:r>
                  <a:rPr sz="912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 Replace your text here!</a:t>
                </a:r>
              </a:p>
            </p:txBody>
          </p:sp>
          <p:sp>
            <p:nvSpPr>
              <p:cNvPr id="163" name="Text 163"/>
              <p:cNvSpPr txBox="1"/>
              <p:nvPr/>
            </p:nvSpPr>
            <p:spPr>
              <a:xfrm>
                <a:off x="5091614" y="4992716"/>
                <a:ext cx="1157807" cy="168015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>
                  <a:lnSpc>
                    <a:spcPct val="100000"/>
                  </a:lnSpc>
                </a:pPr>
                <a:r>
                  <a:rPr sz="912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</a:t>
                </a:r>
              </a:p>
            </p:txBody>
          </p:sp>
        </p:grpSp>
        <p:grpSp>
          <p:nvGrpSpPr>
            <p:cNvPr id="211" name="Group 210"/>
            <p:cNvGrpSpPr/>
            <p:nvPr/>
          </p:nvGrpSpPr>
          <p:grpSpPr>
            <a:xfrm>
              <a:off x="4930537" y="1311051"/>
              <a:ext cx="107268" cy="107268"/>
              <a:chOff x="4930537" y="1311051"/>
              <a:chExt cx="107268" cy="107268"/>
            </a:xfrm>
          </p:grpSpPr>
          <p:sp>
            <p:nvSpPr>
              <p:cNvPr id="212" name="Freeform 211"/>
              <p:cNvSpPr/>
              <p:nvPr/>
            </p:nvSpPr>
            <p:spPr>
              <a:xfrm>
                <a:off x="4930537" y="1311051"/>
                <a:ext cx="107268" cy="107268"/>
              </a:xfrm>
              <a:custGeom>
                <a:avLst/>
                <a:gdLst/>
                <a:ahLst/>
                <a:cxnLst/>
                <a:rect l="0" t="0" r="0" b="0"/>
                <a:pathLst>
                  <a:path w="107268" h="107268">
                    <a:moveTo>
                      <a:pt x="0" y="53634"/>
                    </a:moveTo>
                    <a:cubicBezTo>
                      <a:pt x="0" y="24006"/>
                      <a:pt x="23946" y="0"/>
                      <a:pt x="53634" y="0"/>
                    </a:cubicBezTo>
                    <a:cubicBezTo>
                      <a:pt x="83172" y="0"/>
                      <a:pt x="107268" y="24006"/>
                      <a:pt x="107268" y="53634"/>
                    </a:cubicBezTo>
                    <a:cubicBezTo>
                      <a:pt x="107268" y="83232"/>
                      <a:pt x="83172" y="107268"/>
                      <a:pt x="53634" y="107268"/>
                    </a:cubicBezTo>
                    <a:cubicBezTo>
                      <a:pt x="23946" y="107268"/>
                      <a:pt x="0" y="83232"/>
                      <a:pt x="0" y="53634"/>
                    </a:cubicBez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FFFFFF"/>
                </a:solidFill>
                <a:bevel/>
              </a:ln>
            </p:spPr>
          </p:sp>
          <p:sp>
            <p:nvSpPr>
              <p:cNvPr id="213" name="Freeform 212"/>
              <p:cNvSpPr/>
              <p:nvPr/>
            </p:nvSpPr>
            <p:spPr>
              <a:xfrm>
                <a:off x="4949799" y="1330312"/>
                <a:ext cx="68745" cy="68745"/>
              </a:xfrm>
              <a:custGeom>
                <a:avLst/>
                <a:gdLst/>
                <a:ahLst/>
                <a:cxnLst/>
                <a:rect l="0" t="0" r="0" b="0"/>
                <a:pathLst>
                  <a:path w="68745" h="68745">
                    <a:moveTo>
                      <a:pt x="0" y="34372"/>
                    </a:moveTo>
                    <a:cubicBezTo>
                      <a:pt x="0" y="15385"/>
                      <a:pt x="15346" y="0"/>
                      <a:pt x="34372" y="0"/>
                    </a:cubicBezTo>
                    <a:cubicBezTo>
                      <a:pt x="53302" y="0"/>
                      <a:pt x="68745" y="15385"/>
                      <a:pt x="68745" y="34372"/>
                    </a:cubicBezTo>
                    <a:cubicBezTo>
                      <a:pt x="68745" y="53341"/>
                      <a:pt x="53302" y="68745"/>
                      <a:pt x="34372" y="68745"/>
                    </a:cubicBezTo>
                    <a:cubicBezTo>
                      <a:pt x="15346" y="68745"/>
                      <a:pt x="0" y="53341"/>
                      <a:pt x="0" y="34372"/>
                    </a:cubicBez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</p:grpSp>
        <p:grpSp>
          <p:nvGrpSpPr>
            <p:cNvPr id="214" name="Group 213"/>
            <p:cNvGrpSpPr/>
            <p:nvPr/>
          </p:nvGrpSpPr>
          <p:grpSpPr>
            <a:xfrm>
              <a:off x="4930537" y="2173119"/>
              <a:ext cx="107268" cy="107268"/>
              <a:chOff x="4930537" y="2173119"/>
              <a:chExt cx="107268" cy="107268"/>
            </a:xfrm>
          </p:grpSpPr>
          <p:sp>
            <p:nvSpPr>
              <p:cNvPr id="215" name="Freeform 214"/>
              <p:cNvSpPr/>
              <p:nvPr/>
            </p:nvSpPr>
            <p:spPr>
              <a:xfrm>
                <a:off x="4930537" y="2173119"/>
                <a:ext cx="107268" cy="107268"/>
              </a:xfrm>
              <a:custGeom>
                <a:avLst/>
                <a:gdLst/>
                <a:ahLst/>
                <a:cxnLst/>
                <a:rect l="0" t="0" r="0" b="0"/>
                <a:pathLst>
                  <a:path w="107268" h="107268">
                    <a:moveTo>
                      <a:pt x="0" y="53634"/>
                    </a:moveTo>
                    <a:cubicBezTo>
                      <a:pt x="0" y="24006"/>
                      <a:pt x="23946" y="0"/>
                      <a:pt x="53634" y="0"/>
                    </a:cubicBezTo>
                    <a:cubicBezTo>
                      <a:pt x="83172" y="0"/>
                      <a:pt x="107268" y="24006"/>
                      <a:pt x="107268" y="53634"/>
                    </a:cubicBezTo>
                    <a:cubicBezTo>
                      <a:pt x="107268" y="83232"/>
                      <a:pt x="83172" y="107268"/>
                      <a:pt x="53634" y="107268"/>
                    </a:cubicBezTo>
                    <a:cubicBezTo>
                      <a:pt x="23946" y="107268"/>
                      <a:pt x="0" y="83232"/>
                      <a:pt x="0" y="53634"/>
                    </a:cubicBez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FFFFFF"/>
                </a:solidFill>
                <a:bevel/>
              </a:ln>
            </p:spPr>
          </p:sp>
          <p:sp>
            <p:nvSpPr>
              <p:cNvPr id="216" name="Freeform 215"/>
              <p:cNvSpPr/>
              <p:nvPr/>
            </p:nvSpPr>
            <p:spPr>
              <a:xfrm>
                <a:off x="4949799" y="2192380"/>
                <a:ext cx="68745" cy="68745"/>
              </a:xfrm>
              <a:custGeom>
                <a:avLst/>
                <a:gdLst/>
                <a:ahLst/>
                <a:cxnLst/>
                <a:rect l="0" t="0" r="0" b="0"/>
                <a:pathLst>
                  <a:path w="68745" h="68745">
                    <a:moveTo>
                      <a:pt x="0" y="34372"/>
                    </a:moveTo>
                    <a:cubicBezTo>
                      <a:pt x="0" y="15385"/>
                      <a:pt x="15346" y="0"/>
                      <a:pt x="34372" y="0"/>
                    </a:cubicBezTo>
                    <a:cubicBezTo>
                      <a:pt x="53302" y="0"/>
                      <a:pt x="68745" y="15385"/>
                      <a:pt x="68745" y="34372"/>
                    </a:cubicBezTo>
                    <a:cubicBezTo>
                      <a:pt x="68745" y="53341"/>
                      <a:pt x="53302" y="68745"/>
                      <a:pt x="34372" y="68745"/>
                    </a:cubicBezTo>
                    <a:cubicBezTo>
                      <a:pt x="15346" y="68745"/>
                      <a:pt x="0" y="53341"/>
                      <a:pt x="0" y="34372"/>
                    </a:cubicBez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</p:grpSp>
        <p:grpSp>
          <p:nvGrpSpPr>
            <p:cNvPr id="217" name="Group 216"/>
            <p:cNvGrpSpPr/>
            <p:nvPr/>
          </p:nvGrpSpPr>
          <p:grpSpPr>
            <a:xfrm>
              <a:off x="4930537" y="3035187"/>
              <a:ext cx="107268" cy="107268"/>
              <a:chOff x="4930537" y="3035187"/>
              <a:chExt cx="107268" cy="107268"/>
            </a:xfrm>
          </p:grpSpPr>
          <p:sp>
            <p:nvSpPr>
              <p:cNvPr id="218" name="Freeform 217"/>
              <p:cNvSpPr/>
              <p:nvPr/>
            </p:nvSpPr>
            <p:spPr>
              <a:xfrm>
                <a:off x="4930537" y="3035187"/>
                <a:ext cx="107268" cy="107268"/>
              </a:xfrm>
              <a:custGeom>
                <a:avLst/>
                <a:gdLst/>
                <a:ahLst/>
                <a:cxnLst/>
                <a:rect l="0" t="0" r="0" b="0"/>
                <a:pathLst>
                  <a:path w="107268" h="107268">
                    <a:moveTo>
                      <a:pt x="0" y="53634"/>
                    </a:moveTo>
                    <a:cubicBezTo>
                      <a:pt x="0" y="24006"/>
                      <a:pt x="23946" y="0"/>
                      <a:pt x="53634" y="0"/>
                    </a:cubicBezTo>
                    <a:cubicBezTo>
                      <a:pt x="83172" y="0"/>
                      <a:pt x="107268" y="24006"/>
                      <a:pt x="107268" y="53634"/>
                    </a:cubicBezTo>
                    <a:cubicBezTo>
                      <a:pt x="107268" y="83232"/>
                      <a:pt x="83172" y="107268"/>
                      <a:pt x="53634" y="107268"/>
                    </a:cubicBezTo>
                    <a:cubicBezTo>
                      <a:pt x="23946" y="107268"/>
                      <a:pt x="0" y="83232"/>
                      <a:pt x="0" y="53634"/>
                    </a:cubicBez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FFFFFF"/>
                </a:solidFill>
                <a:bevel/>
              </a:ln>
            </p:spPr>
          </p:sp>
          <p:sp>
            <p:nvSpPr>
              <p:cNvPr id="219" name="Freeform 218"/>
              <p:cNvSpPr/>
              <p:nvPr/>
            </p:nvSpPr>
            <p:spPr>
              <a:xfrm>
                <a:off x="4949799" y="3054448"/>
                <a:ext cx="68745" cy="68745"/>
              </a:xfrm>
              <a:custGeom>
                <a:avLst/>
                <a:gdLst/>
                <a:ahLst/>
                <a:cxnLst/>
                <a:rect l="0" t="0" r="0" b="0"/>
                <a:pathLst>
                  <a:path w="68745" h="68745">
                    <a:moveTo>
                      <a:pt x="0" y="34372"/>
                    </a:moveTo>
                    <a:cubicBezTo>
                      <a:pt x="0" y="15385"/>
                      <a:pt x="15346" y="0"/>
                      <a:pt x="34372" y="0"/>
                    </a:cubicBezTo>
                    <a:cubicBezTo>
                      <a:pt x="53302" y="0"/>
                      <a:pt x="68745" y="15385"/>
                      <a:pt x="68745" y="34372"/>
                    </a:cubicBezTo>
                    <a:cubicBezTo>
                      <a:pt x="68745" y="53341"/>
                      <a:pt x="53302" y="68745"/>
                      <a:pt x="34372" y="68745"/>
                    </a:cubicBezTo>
                    <a:cubicBezTo>
                      <a:pt x="15346" y="68745"/>
                      <a:pt x="0" y="53341"/>
                      <a:pt x="0" y="34372"/>
                    </a:cubicBez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</p:grpSp>
        <p:grpSp>
          <p:nvGrpSpPr>
            <p:cNvPr id="220" name="Group 219"/>
            <p:cNvGrpSpPr/>
            <p:nvPr/>
          </p:nvGrpSpPr>
          <p:grpSpPr>
            <a:xfrm>
              <a:off x="4930537" y="3897255"/>
              <a:ext cx="107268" cy="107268"/>
              <a:chOff x="4930537" y="3897255"/>
              <a:chExt cx="107268" cy="107268"/>
            </a:xfrm>
          </p:grpSpPr>
          <p:sp>
            <p:nvSpPr>
              <p:cNvPr id="221" name="Freeform 220"/>
              <p:cNvSpPr/>
              <p:nvPr/>
            </p:nvSpPr>
            <p:spPr>
              <a:xfrm>
                <a:off x="4930537" y="3897255"/>
                <a:ext cx="107268" cy="107268"/>
              </a:xfrm>
              <a:custGeom>
                <a:avLst/>
                <a:gdLst/>
                <a:ahLst/>
                <a:cxnLst/>
                <a:rect l="0" t="0" r="0" b="0"/>
                <a:pathLst>
                  <a:path w="107268" h="107268">
                    <a:moveTo>
                      <a:pt x="0" y="53634"/>
                    </a:moveTo>
                    <a:cubicBezTo>
                      <a:pt x="0" y="24006"/>
                      <a:pt x="23946" y="0"/>
                      <a:pt x="53634" y="0"/>
                    </a:cubicBezTo>
                    <a:cubicBezTo>
                      <a:pt x="83172" y="0"/>
                      <a:pt x="107268" y="24006"/>
                      <a:pt x="107268" y="53634"/>
                    </a:cubicBezTo>
                    <a:cubicBezTo>
                      <a:pt x="107268" y="83232"/>
                      <a:pt x="83172" y="107268"/>
                      <a:pt x="53634" y="107268"/>
                    </a:cubicBezTo>
                    <a:cubicBezTo>
                      <a:pt x="23946" y="107268"/>
                      <a:pt x="0" y="83232"/>
                      <a:pt x="0" y="53634"/>
                    </a:cubicBez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FFFFFF"/>
                </a:solidFill>
                <a:bevel/>
              </a:ln>
            </p:spPr>
          </p:sp>
          <p:sp>
            <p:nvSpPr>
              <p:cNvPr id="222" name="Freeform 221"/>
              <p:cNvSpPr/>
              <p:nvPr/>
            </p:nvSpPr>
            <p:spPr>
              <a:xfrm>
                <a:off x="4949799" y="3916516"/>
                <a:ext cx="68745" cy="68745"/>
              </a:xfrm>
              <a:custGeom>
                <a:avLst/>
                <a:gdLst/>
                <a:ahLst/>
                <a:cxnLst/>
                <a:rect l="0" t="0" r="0" b="0"/>
                <a:pathLst>
                  <a:path w="68745" h="68745">
                    <a:moveTo>
                      <a:pt x="0" y="34372"/>
                    </a:moveTo>
                    <a:cubicBezTo>
                      <a:pt x="0" y="15385"/>
                      <a:pt x="15346" y="0"/>
                      <a:pt x="34372" y="0"/>
                    </a:cubicBezTo>
                    <a:cubicBezTo>
                      <a:pt x="53302" y="0"/>
                      <a:pt x="68745" y="15385"/>
                      <a:pt x="68745" y="34372"/>
                    </a:cubicBezTo>
                    <a:cubicBezTo>
                      <a:pt x="68745" y="53341"/>
                      <a:pt x="53302" y="68745"/>
                      <a:pt x="34372" y="68745"/>
                    </a:cubicBezTo>
                    <a:cubicBezTo>
                      <a:pt x="15346" y="68745"/>
                      <a:pt x="0" y="53341"/>
                      <a:pt x="0" y="34372"/>
                    </a:cubicBez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</p:grpSp>
        <p:grpSp>
          <p:nvGrpSpPr>
            <p:cNvPr id="223" name="Group 222"/>
            <p:cNvGrpSpPr/>
            <p:nvPr/>
          </p:nvGrpSpPr>
          <p:grpSpPr>
            <a:xfrm>
              <a:off x="4930537" y="4762819"/>
              <a:ext cx="107268" cy="107268"/>
              <a:chOff x="4930537" y="4762819"/>
              <a:chExt cx="107268" cy="107268"/>
            </a:xfrm>
          </p:grpSpPr>
          <p:sp>
            <p:nvSpPr>
              <p:cNvPr id="224" name="Freeform 223"/>
              <p:cNvSpPr/>
              <p:nvPr/>
            </p:nvSpPr>
            <p:spPr>
              <a:xfrm>
                <a:off x="4930537" y="4762819"/>
                <a:ext cx="107268" cy="107268"/>
              </a:xfrm>
              <a:custGeom>
                <a:avLst/>
                <a:gdLst/>
                <a:ahLst/>
                <a:cxnLst/>
                <a:rect l="0" t="0" r="0" b="0"/>
                <a:pathLst>
                  <a:path w="107268" h="107268">
                    <a:moveTo>
                      <a:pt x="0" y="53634"/>
                    </a:moveTo>
                    <a:cubicBezTo>
                      <a:pt x="0" y="24006"/>
                      <a:pt x="23946" y="0"/>
                      <a:pt x="53634" y="0"/>
                    </a:cubicBezTo>
                    <a:cubicBezTo>
                      <a:pt x="83172" y="0"/>
                      <a:pt x="107268" y="24006"/>
                      <a:pt x="107268" y="53634"/>
                    </a:cubicBezTo>
                    <a:cubicBezTo>
                      <a:pt x="107268" y="83232"/>
                      <a:pt x="83172" y="107268"/>
                      <a:pt x="53634" y="107268"/>
                    </a:cubicBezTo>
                    <a:cubicBezTo>
                      <a:pt x="23946" y="107268"/>
                      <a:pt x="0" y="83232"/>
                      <a:pt x="0" y="53634"/>
                    </a:cubicBez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FFFFFF"/>
                </a:solidFill>
                <a:bevel/>
              </a:ln>
            </p:spPr>
          </p:sp>
          <p:sp>
            <p:nvSpPr>
              <p:cNvPr id="225" name="Freeform 224"/>
              <p:cNvSpPr/>
              <p:nvPr/>
            </p:nvSpPr>
            <p:spPr>
              <a:xfrm>
                <a:off x="4949799" y="4782080"/>
                <a:ext cx="68745" cy="68745"/>
              </a:xfrm>
              <a:custGeom>
                <a:avLst/>
                <a:gdLst/>
                <a:ahLst/>
                <a:cxnLst/>
                <a:rect l="0" t="0" r="0" b="0"/>
                <a:pathLst>
                  <a:path w="68745" h="68745">
                    <a:moveTo>
                      <a:pt x="0" y="34372"/>
                    </a:moveTo>
                    <a:cubicBezTo>
                      <a:pt x="0" y="15385"/>
                      <a:pt x="15346" y="0"/>
                      <a:pt x="34372" y="0"/>
                    </a:cubicBezTo>
                    <a:cubicBezTo>
                      <a:pt x="53302" y="0"/>
                      <a:pt x="68745" y="15385"/>
                      <a:pt x="68745" y="34372"/>
                    </a:cubicBezTo>
                    <a:cubicBezTo>
                      <a:pt x="68745" y="53341"/>
                      <a:pt x="53302" y="68745"/>
                      <a:pt x="34372" y="68745"/>
                    </a:cubicBezTo>
                    <a:cubicBezTo>
                      <a:pt x="15346" y="68745"/>
                      <a:pt x="0" y="53341"/>
                      <a:pt x="0" y="34372"/>
                    </a:cubicBez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</p:grpSp>
        <p:grpSp>
          <p:nvGrpSpPr>
            <p:cNvPr id="226" name="Group 225"/>
            <p:cNvGrpSpPr/>
            <p:nvPr/>
          </p:nvGrpSpPr>
          <p:grpSpPr>
            <a:xfrm>
              <a:off x="4930537" y="5621315"/>
              <a:ext cx="107268" cy="107268"/>
              <a:chOff x="4930537" y="5621315"/>
              <a:chExt cx="107268" cy="107268"/>
            </a:xfrm>
          </p:grpSpPr>
          <p:sp>
            <p:nvSpPr>
              <p:cNvPr id="227" name="Freeform 226"/>
              <p:cNvSpPr/>
              <p:nvPr/>
            </p:nvSpPr>
            <p:spPr>
              <a:xfrm>
                <a:off x="4930537" y="5621315"/>
                <a:ext cx="107268" cy="107268"/>
              </a:xfrm>
              <a:custGeom>
                <a:avLst/>
                <a:gdLst/>
                <a:ahLst/>
                <a:cxnLst/>
                <a:rect l="0" t="0" r="0" b="0"/>
                <a:pathLst>
                  <a:path w="107268" h="107268">
                    <a:moveTo>
                      <a:pt x="0" y="53634"/>
                    </a:moveTo>
                    <a:cubicBezTo>
                      <a:pt x="0" y="24006"/>
                      <a:pt x="23946" y="0"/>
                      <a:pt x="53634" y="0"/>
                    </a:cubicBezTo>
                    <a:cubicBezTo>
                      <a:pt x="83172" y="0"/>
                      <a:pt x="107268" y="24006"/>
                      <a:pt x="107268" y="53634"/>
                    </a:cubicBezTo>
                    <a:cubicBezTo>
                      <a:pt x="107268" y="83232"/>
                      <a:pt x="83172" y="107268"/>
                      <a:pt x="53634" y="107268"/>
                    </a:cubicBezTo>
                    <a:cubicBezTo>
                      <a:pt x="23946" y="107268"/>
                      <a:pt x="0" y="83232"/>
                      <a:pt x="0" y="53634"/>
                    </a:cubicBez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FFFFFF"/>
                </a:solidFill>
                <a:bevel/>
              </a:ln>
            </p:spPr>
          </p:sp>
          <p:sp>
            <p:nvSpPr>
              <p:cNvPr id="228" name="Freeform 227"/>
              <p:cNvSpPr/>
              <p:nvPr/>
            </p:nvSpPr>
            <p:spPr>
              <a:xfrm>
                <a:off x="4949799" y="5640576"/>
                <a:ext cx="68745" cy="68745"/>
              </a:xfrm>
              <a:custGeom>
                <a:avLst/>
                <a:gdLst/>
                <a:ahLst/>
                <a:cxnLst/>
                <a:rect l="0" t="0" r="0" b="0"/>
                <a:pathLst>
                  <a:path w="68745" h="68745">
                    <a:moveTo>
                      <a:pt x="0" y="34372"/>
                    </a:moveTo>
                    <a:cubicBezTo>
                      <a:pt x="0" y="15385"/>
                      <a:pt x="15346" y="0"/>
                      <a:pt x="34372" y="0"/>
                    </a:cubicBezTo>
                    <a:cubicBezTo>
                      <a:pt x="53302" y="0"/>
                      <a:pt x="68745" y="15385"/>
                      <a:pt x="68745" y="34372"/>
                    </a:cubicBezTo>
                    <a:cubicBezTo>
                      <a:pt x="68745" y="53341"/>
                      <a:pt x="53302" y="68745"/>
                      <a:pt x="34372" y="68745"/>
                    </a:cubicBezTo>
                    <a:cubicBezTo>
                      <a:pt x="15346" y="68745"/>
                      <a:pt x="0" y="53341"/>
                      <a:pt x="0" y="34372"/>
                    </a:cubicBez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E0BA4960-8BC2-82E1-A312-D9C0A7D4D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123"/>
          <p:cNvGrpSpPr/>
          <p:nvPr/>
        </p:nvGrpSpPr>
        <p:grpSpPr>
          <a:xfrm>
            <a:off x="2391100" y="746585"/>
            <a:ext cx="7409803" cy="5364833"/>
            <a:chOff x="867099" y="746584"/>
            <a:chExt cx="7409803" cy="5364833"/>
          </a:xfrm>
        </p:grpSpPr>
        <p:sp>
          <p:nvSpPr>
            <p:cNvPr id="229" name="Freeform 228"/>
            <p:cNvSpPr/>
            <p:nvPr/>
          </p:nvSpPr>
          <p:spPr>
            <a:xfrm>
              <a:off x="2198878" y="2994410"/>
              <a:ext cx="1151370" cy="569701"/>
            </a:xfrm>
            <a:custGeom>
              <a:avLst/>
              <a:gdLst/>
              <a:ahLst/>
              <a:cxnLst/>
              <a:rect l="0" t="0" r="0" b="0"/>
              <a:pathLst>
                <a:path w="1151370" h="569701" fill="none">
                  <a:moveTo>
                    <a:pt x="0" y="569701"/>
                  </a:moveTo>
                  <a:lnTo>
                    <a:pt x="617687" y="569701"/>
                  </a:lnTo>
                  <a:lnTo>
                    <a:pt x="617687" y="0"/>
                  </a:lnTo>
                  <a:lnTo>
                    <a:pt x="1151370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230" name="Freeform 229"/>
            <p:cNvSpPr/>
            <p:nvPr/>
          </p:nvSpPr>
          <p:spPr>
            <a:xfrm>
              <a:off x="5227389" y="1424818"/>
              <a:ext cx="753535" cy="1315340"/>
            </a:xfrm>
            <a:custGeom>
              <a:avLst/>
              <a:gdLst/>
              <a:ahLst/>
              <a:cxnLst/>
              <a:rect l="0" t="0" r="0" b="0"/>
              <a:pathLst>
                <a:path w="753535" h="1315340" fill="none">
                  <a:moveTo>
                    <a:pt x="0" y="1315340"/>
                  </a:moveTo>
                  <a:lnTo>
                    <a:pt x="0" y="0"/>
                  </a:lnTo>
                  <a:lnTo>
                    <a:pt x="753535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231" name="Freeform 230"/>
            <p:cNvSpPr/>
            <p:nvPr/>
          </p:nvSpPr>
          <p:spPr>
            <a:xfrm>
              <a:off x="4540065" y="4445922"/>
              <a:ext cx="1116273" cy="611830"/>
            </a:xfrm>
            <a:custGeom>
              <a:avLst/>
              <a:gdLst/>
              <a:ahLst/>
              <a:cxnLst/>
              <a:rect l="0" t="0" r="0" b="0"/>
              <a:pathLst>
                <a:path w="1116273" h="611830" fill="none">
                  <a:moveTo>
                    <a:pt x="0" y="205050"/>
                  </a:moveTo>
                  <a:lnTo>
                    <a:pt x="0" y="611830"/>
                  </a:lnTo>
                  <a:lnTo>
                    <a:pt x="756261" y="610873"/>
                  </a:lnTo>
                  <a:lnTo>
                    <a:pt x="756261" y="0"/>
                  </a:lnTo>
                  <a:lnTo>
                    <a:pt x="1116273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232" name="Freeform 231"/>
            <p:cNvSpPr/>
            <p:nvPr/>
          </p:nvSpPr>
          <p:spPr>
            <a:xfrm>
              <a:off x="5643396" y="4315078"/>
              <a:ext cx="1072527" cy="246061"/>
            </a:xfrm>
            <a:custGeom>
              <a:avLst/>
              <a:gdLst/>
              <a:ahLst/>
              <a:cxnLst/>
              <a:rect l="0" t="0" r="0" b="0"/>
              <a:pathLst>
                <a:path w="1072527" h="246061">
                  <a:moveTo>
                    <a:pt x="1001764" y="4472"/>
                  </a:moveTo>
                  <a:lnTo>
                    <a:pt x="1072527" y="75232"/>
                  </a:lnTo>
                  <a:lnTo>
                    <a:pt x="1072527" y="175302"/>
                  </a:lnTo>
                  <a:lnTo>
                    <a:pt x="1001764" y="246061"/>
                  </a:lnTo>
                  <a:lnTo>
                    <a:pt x="70760" y="241590"/>
                  </a:lnTo>
                  <a:lnTo>
                    <a:pt x="0" y="170830"/>
                  </a:lnTo>
                  <a:lnTo>
                    <a:pt x="0" y="70760"/>
                  </a:lnTo>
                  <a:lnTo>
                    <a:pt x="70760" y="0"/>
                  </a:lnTo>
                  <a:lnTo>
                    <a:pt x="1001764" y="4472"/>
                  </a:ln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233" name="Freeform 232"/>
            <p:cNvSpPr/>
            <p:nvPr/>
          </p:nvSpPr>
          <p:spPr>
            <a:xfrm>
              <a:off x="5911486" y="1296510"/>
              <a:ext cx="1072527" cy="246061"/>
            </a:xfrm>
            <a:custGeom>
              <a:avLst/>
              <a:gdLst/>
              <a:ahLst/>
              <a:cxnLst/>
              <a:rect l="0" t="0" r="0" b="0"/>
              <a:pathLst>
                <a:path w="1072527" h="246061">
                  <a:moveTo>
                    <a:pt x="1001764" y="4472"/>
                  </a:moveTo>
                  <a:lnTo>
                    <a:pt x="1072527" y="75232"/>
                  </a:lnTo>
                  <a:lnTo>
                    <a:pt x="1072527" y="175302"/>
                  </a:lnTo>
                  <a:lnTo>
                    <a:pt x="1001764" y="246061"/>
                  </a:lnTo>
                  <a:lnTo>
                    <a:pt x="70760" y="241590"/>
                  </a:lnTo>
                  <a:lnTo>
                    <a:pt x="0" y="170830"/>
                  </a:lnTo>
                  <a:lnTo>
                    <a:pt x="0" y="70760"/>
                  </a:lnTo>
                  <a:lnTo>
                    <a:pt x="70760" y="0"/>
                  </a:lnTo>
                  <a:lnTo>
                    <a:pt x="1001764" y="4472"/>
                  </a:lnTo>
                  <a:close/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</a:ln>
          </p:spPr>
        </p:sp>
        <p:sp>
          <p:nvSpPr>
            <p:cNvPr id="234" name="Freeform 233"/>
            <p:cNvSpPr/>
            <p:nvPr/>
          </p:nvSpPr>
          <p:spPr>
            <a:xfrm>
              <a:off x="1152845" y="3445942"/>
              <a:ext cx="1072527" cy="246061"/>
            </a:xfrm>
            <a:custGeom>
              <a:avLst/>
              <a:gdLst/>
              <a:ahLst/>
              <a:cxnLst/>
              <a:rect l="0" t="0" r="0" b="0"/>
              <a:pathLst>
                <a:path w="1072527" h="246061">
                  <a:moveTo>
                    <a:pt x="1001764" y="4472"/>
                  </a:moveTo>
                  <a:lnTo>
                    <a:pt x="1072527" y="75232"/>
                  </a:lnTo>
                  <a:lnTo>
                    <a:pt x="1072527" y="175302"/>
                  </a:lnTo>
                  <a:lnTo>
                    <a:pt x="1001764" y="246061"/>
                  </a:lnTo>
                  <a:lnTo>
                    <a:pt x="70760" y="241590"/>
                  </a:lnTo>
                  <a:lnTo>
                    <a:pt x="0" y="170830"/>
                  </a:lnTo>
                  <a:lnTo>
                    <a:pt x="0" y="70760"/>
                  </a:lnTo>
                  <a:lnTo>
                    <a:pt x="70760" y="0"/>
                  </a:lnTo>
                  <a:lnTo>
                    <a:pt x="1001764" y="4472"/>
                  </a:lnTo>
                  <a:close/>
                </a:path>
              </a:pathLst>
            </a:custGeom>
            <a:solidFill>
              <a:srgbClr val="D4CDC7"/>
            </a:solidFill>
            <a:ln w="7600" cap="flat">
              <a:solidFill>
                <a:srgbClr val="D4CDC7"/>
              </a:solidFill>
              <a:bevel/>
            </a:ln>
          </p:spPr>
        </p:sp>
        <p:sp>
          <p:nvSpPr>
            <p:cNvPr id="235" name="Freeform 234"/>
            <p:cNvSpPr/>
            <p:nvPr/>
          </p:nvSpPr>
          <p:spPr>
            <a:xfrm>
              <a:off x="4461026" y="3272193"/>
              <a:ext cx="148199" cy="148199"/>
            </a:xfrm>
            <a:custGeom>
              <a:avLst/>
              <a:gdLst/>
              <a:ahLst/>
              <a:cxnLst/>
              <a:rect l="0" t="0" r="0" b="0"/>
              <a:pathLst>
                <a:path w="148199" h="148199">
                  <a:moveTo>
                    <a:pt x="0" y="74100"/>
                  </a:moveTo>
                  <a:cubicBezTo>
                    <a:pt x="0" y="33176"/>
                    <a:pt x="33176" y="0"/>
                    <a:pt x="74100" y="0"/>
                  </a:cubicBezTo>
                  <a:cubicBezTo>
                    <a:pt x="115024" y="0"/>
                    <a:pt x="148199" y="33176"/>
                    <a:pt x="148199" y="74100"/>
                  </a:cubicBezTo>
                  <a:cubicBezTo>
                    <a:pt x="148199" y="115024"/>
                    <a:pt x="115024" y="148199"/>
                    <a:pt x="74100" y="148199"/>
                  </a:cubicBezTo>
                  <a:cubicBezTo>
                    <a:pt x="33176" y="148199"/>
                    <a:pt x="0" y="115024"/>
                    <a:pt x="0" y="74100"/>
                  </a:cubicBezTo>
                  <a:close/>
                </a:path>
              </a:pathLst>
            </a:custGeom>
            <a:solidFill>
              <a:srgbClr val="FB9D53"/>
            </a:solidFill>
            <a:ln w="7600" cap="flat">
              <a:solidFill>
                <a:srgbClr val="FB9D53"/>
              </a:solidFill>
              <a:bevel/>
            </a:ln>
          </p:spPr>
        </p:sp>
        <p:sp>
          <p:nvSpPr>
            <p:cNvPr id="236" name="Freeform 235"/>
            <p:cNvSpPr/>
            <p:nvPr/>
          </p:nvSpPr>
          <p:spPr>
            <a:xfrm>
              <a:off x="4481150" y="3292318"/>
              <a:ext cx="107950" cy="107950"/>
            </a:xfrm>
            <a:custGeom>
              <a:avLst/>
              <a:gdLst/>
              <a:ahLst/>
              <a:cxnLst/>
              <a:rect l="0" t="0" r="0" b="0"/>
              <a:pathLst>
                <a:path w="107950" h="107950">
                  <a:moveTo>
                    <a:pt x="0" y="53975"/>
                  </a:moveTo>
                  <a:cubicBezTo>
                    <a:pt x="0" y="24165"/>
                    <a:pt x="24165" y="0"/>
                    <a:pt x="53975" y="0"/>
                  </a:cubicBezTo>
                  <a:cubicBezTo>
                    <a:pt x="83785" y="0"/>
                    <a:pt x="107950" y="24165"/>
                    <a:pt x="107950" y="53975"/>
                  </a:cubicBezTo>
                  <a:cubicBezTo>
                    <a:pt x="107950" y="83785"/>
                    <a:pt x="83785" y="107950"/>
                    <a:pt x="53975" y="107950"/>
                  </a:cubicBezTo>
                  <a:cubicBezTo>
                    <a:pt x="24165" y="107950"/>
                    <a:pt x="0" y="83785"/>
                    <a:pt x="0" y="53975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</p:sp>
        <p:sp>
          <p:nvSpPr>
            <p:cNvPr id="237" name="Freeform 236"/>
            <p:cNvSpPr/>
            <p:nvPr/>
          </p:nvSpPr>
          <p:spPr>
            <a:xfrm rot="3720000" flipH="1">
              <a:off x="4597671" y="2392140"/>
              <a:ext cx="1044430" cy="1308363"/>
            </a:xfrm>
            <a:custGeom>
              <a:avLst/>
              <a:gdLst/>
              <a:ahLst/>
              <a:cxnLst/>
              <a:rect l="0" t="0" r="0" b="0"/>
              <a:pathLst>
                <a:path w="1044430" h="1308363">
                  <a:moveTo>
                    <a:pt x="522213" y="1308363"/>
                  </a:moveTo>
                  <a:lnTo>
                    <a:pt x="956521" y="812698"/>
                  </a:lnTo>
                  <a:cubicBezTo>
                    <a:pt x="956521" y="812698"/>
                    <a:pt x="1061431" y="673861"/>
                    <a:pt x="1041869" y="458489"/>
                  </a:cubicBezTo>
                  <a:cubicBezTo>
                    <a:pt x="1022314" y="243119"/>
                    <a:pt x="864059" y="81145"/>
                    <a:pt x="693365" y="25968"/>
                  </a:cubicBezTo>
                  <a:cubicBezTo>
                    <a:pt x="693365" y="25968"/>
                    <a:pt x="424870" y="-71928"/>
                    <a:pt x="202608" y="107845"/>
                  </a:cubicBezTo>
                  <a:cubicBezTo>
                    <a:pt x="202608" y="107845"/>
                    <a:pt x="17686" y="239558"/>
                    <a:pt x="0" y="490529"/>
                  </a:cubicBezTo>
                  <a:cubicBezTo>
                    <a:pt x="0" y="490529"/>
                    <a:pt x="-10764" y="672082"/>
                    <a:pt x="92367" y="810912"/>
                  </a:cubicBezTo>
                  <a:lnTo>
                    <a:pt x="522213" y="1308363"/>
                  </a:lnTo>
                  <a:close/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</a:ln>
          </p:spPr>
        </p:sp>
        <p:sp>
          <p:nvSpPr>
            <p:cNvPr id="124" name="Text 124"/>
            <p:cNvSpPr txBox="1"/>
            <p:nvPr/>
          </p:nvSpPr>
          <p:spPr>
            <a:xfrm>
              <a:off x="1238998" y="780743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874699" y="813986"/>
              <a:ext cx="201071" cy="201071"/>
            </a:xfrm>
            <a:custGeom>
              <a:avLst/>
              <a:gdLst/>
              <a:ahLst/>
              <a:cxnLst/>
              <a:rect l="0" t="0" r="0" b="0"/>
              <a:pathLst>
                <a:path w="201071" h="201071">
                  <a:moveTo>
                    <a:pt x="16086" y="0"/>
                  </a:moveTo>
                  <a:lnTo>
                    <a:pt x="184986" y="0"/>
                  </a:lnTo>
                  <a:cubicBezTo>
                    <a:pt x="193869" y="0"/>
                    <a:pt x="201071" y="7202"/>
                    <a:pt x="201071" y="16086"/>
                  </a:cubicBezTo>
                  <a:lnTo>
                    <a:pt x="201071" y="184986"/>
                  </a:lnTo>
                  <a:cubicBezTo>
                    <a:pt x="201071" y="193869"/>
                    <a:pt x="193869" y="201071"/>
                    <a:pt x="184986" y="201071"/>
                  </a:cubicBezTo>
                  <a:lnTo>
                    <a:pt x="16086" y="201071"/>
                  </a:lnTo>
                  <a:cubicBezTo>
                    <a:pt x="7202" y="201071"/>
                    <a:pt x="0" y="193869"/>
                    <a:pt x="0" y="184986"/>
                  </a:cubicBezTo>
                  <a:lnTo>
                    <a:pt x="0" y="16086"/>
                  </a:lnTo>
                  <a:cubicBezTo>
                    <a:pt x="0" y="7202"/>
                    <a:pt x="7202" y="0"/>
                    <a:pt x="16086" y="0"/>
                  </a:cubicBez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125" name="Text 125"/>
            <p:cNvSpPr txBox="1"/>
            <p:nvPr/>
          </p:nvSpPr>
          <p:spPr>
            <a:xfrm>
              <a:off x="1152842" y="3454416"/>
              <a:ext cx="1043776" cy="21543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241" name="Freeform 240"/>
            <p:cNvSpPr/>
            <p:nvPr/>
          </p:nvSpPr>
          <p:spPr>
            <a:xfrm rot="-10800000" flipH="1">
              <a:off x="4012912" y="3362888"/>
              <a:ext cx="1044430" cy="1308363"/>
            </a:xfrm>
            <a:custGeom>
              <a:avLst/>
              <a:gdLst/>
              <a:ahLst/>
              <a:cxnLst/>
              <a:rect l="0" t="0" r="0" b="0"/>
              <a:pathLst>
                <a:path w="1044430" h="1308363">
                  <a:moveTo>
                    <a:pt x="522213" y="1308363"/>
                  </a:moveTo>
                  <a:lnTo>
                    <a:pt x="956521" y="812698"/>
                  </a:lnTo>
                  <a:cubicBezTo>
                    <a:pt x="956521" y="812698"/>
                    <a:pt x="1061431" y="673861"/>
                    <a:pt x="1041869" y="458489"/>
                  </a:cubicBezTo>
                  <a:cubicBezTo>
                    <a:pt x="1022314" y="243119"/>
                    <a:pt x="864059" y="81145"/>
                    <a:pt x="693365" y="25968"/>
                  </a:cubicBezTo>
                  <a:cubicBezTo>
                    <a:pt x="693365" y="25968"/>
                    <a:pt x="424870" y="-71928"/>
                    <a:pt x="202608" y="107845"/>
                  </a:cubicBezTo>
                  <a:cubicBezTo>
                    <a:pt x="202608" y="107845"/>
                    <a:pt x="17686" y="239558"/>
                    <a:pt x="0" y="490529"/>
                  </a:cubicBezTo>
                  <a:cubicBezTo>
                    <a:pt x="0" y="490529"/>
                    <a:pt x="-10764" y="672082"/>
                    <a:pt x="92367" y="810912"/>
                  </a:cubicBezTo>
                  <a:lnTo>
                    <a:pt x="522213" y="1308363"/>
                  </a:ln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242" name="Freeform 241"/>
            <p:cNvSpPr/>
            <p:nvPr/>
          </p:nvSpPr>
          <p:spPr>
            <a:xfrm>
              <a:off x="4093261" y="3711927"/>
              <a:ext cx="883728" cy="883272"/>
            </a:xfrm>
            <a:custGeom>
              <a:avLst/>
              <a:gdLst/>
              <a:ahLst/>
              <a:cxnLst/>
              <a:rect l="l" t="t" r="r" b="b"/>
              <a:pathLst>
                <a:path w="883728" h="883272">
                  <a:moveTo>
                    <a:pt x="0" y="441638"/>
                  </a:moveTo>
                  <a:cubicBezTo>
                    <a:pt x="0" y="197407"/>
                    <a:pt x="197776" y="0"/>
                    <a:pt x="441864" y="0"/>
                  </a:cubicBezTo>
                  <a:cubicBezTo>
                    <a:pt x="685660" y="0"/>
                    <a:pt x="883728" y="197407"/>
                    <a:pt x="883728" y="441638"/>
                  </a:cubicBezTo>
                  <a:cubicBezTo>
                    <a:pt x="883728" y="685287"/>
                    <a:pt x="685660" y="883272"/>
                    <a:pt x="441864" y="883272"/>
                  </a:cubicBezTo>
                  <a:cubicBezTo>
                    <a:pt x="197776" y="883272"/>
                    <a:pt x="0" y="685287"/>
                    <a:pt x="0" y="441638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4256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243" name="Freeform 242"/>
            <p:cNvSpPr/>
            <p:nvPr/>
          </p:nvSpPr>
          <p:spPr>
            <a:xfrm rot="-3720000">
              <a:off x="3432842" y="2391988"/>
              <a:ext cx="1044430" cy="1308363"/>
            </a:xfrm>
            <a:custGeom>
              <a:avLst/>
              <a:gdLst/>
              <a:ahLst/>
              <a:cxnLst/>
              <a:rect l="0" t="0" r="0" b="0"/>
              <a:pathLst>
                <a:path w="1044430" h="1308363">
                  <a:moveTo>
                    <a:pt x="522213" y="1308363"/>
                  </a:moveTo>
                  <a:lnTo>
                    <a:pt x="956521" y="812698"/>
                  </a:lnTo>
                  <a:cubicBezTo>
                    <a:pt x="956521" y="812698"/>
                    <a:pt x="1061431" y="673861"/>
                    <a:pt x="1041869" y="458489"/>
                  </a:cubicBezTo>
                  <a:cubicBezTo>
                    <a:pt x="1022314" y="243119"/>
                    <a:pt x="864059" y="81145"/>
                    <a:pt x="693365" y="25968"/>
                  </a:cubicBezTo>
                  <a:cubicBezTo>
                    <a:pt x="693365" y="25968"/>
                    <a:pt x="424870" y="-71928"/>
                    <a:pt x="202608" y="107845"/>
                  </a:cubicBezTo>
                  <a:cubicBezTo>
                    <a:pt x="202608" y="107845"/>
                    <a:pt x="17686" y="239558"/>
                    <a:pt x="0" y="490529"/>
                  </a:cubicBezTo>
                  <a:cubicBezTo>
                    <a:pt x="0" y="490529"/>
                    <a:pt x="-10764" y="672082"/>
                    <a:pt x="92367" y="810912"/>
                  </a:cubicBezTo>
                  <a:lnTo>
                    <a:pt x="522213" y="1308363"/>
                  </a:lnTo>
                  <a:close/>
                </a:path>
              </a:pathLst>
            </a:custGeom>
            <a:solidFill>
              <a:srgbClr val="D4CDC7"/>
            </a:solidFill>
            <a:ln w="7600" cap="flat">
              <a:solidFill>
                <a:srgbClr val="D4CDC7"/>
              </a:solidFill>
              <a:bevel/>
            </a:ln>
          </p:spPr>
        </p:sp>
        <p:sp>
          <p:nvSpPr>
            <p:cNvPr id="244" name="Freeform 243"/>
            <p:cNvSpPr/>
            <p:nvPr/>
          </p:nvSpPr>
          <p:spPr>
            <a:xfrm>
              <a:off x="3393499" y="2532789"/>
              <a:ext cx="883728" cy="883728"/>
            </a:xfrm>
            <a:custGeom>
              <a:avLst/>
              <a:gdLst/>
              <a:ahLst/>
              <a:cxnLst/>
              <a:rect l="l" t="t" r="r" b="b"/>
              <a:pathLst>
                <a:path w="883728" h="883728">
                  <a:moveTo>
                    <a:pt x="1850" y="480360"/>
                  </a:moveTo>
                  <a:cubicBezTo>
                    <a:pt x="-19437" y="237058"/>
                    <a:pt x="160210" y="23123"/>
                    <a:pt x="403368" y="1849"/>
                  </a:cubicBezTo>
                  <a:cubicBezTo>
                    <a:pt x="646236" y="-19399"/>
                    <a:pt x="860594" y="160065"/>
                    <a:pt x="881881" y="403367"/>
                  </a:cubicBezTo>
                  <a:cubicBezTo>
                    <a:pt x="903116" y="646091"/>
                    <a:pt x="723228" y="860632"/>
                    <a:pt x="480360" y="881881"/>
                  </a:cubicBezTo>
                  <a:cubicBezTo>
                    <a:pt x="237202" y="903154"/>
                    <a:pt x="23085" y="723083"/>
                    <a:pt x="1850" y="480360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4256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45" name="Freeform 244"/>
            <p:cNvSpPr/>
            <p:nvPr/>
          </p:nvSpPr>
          <p:spPr>
            <a:xfrm flipH="1">
              <a:off x="4792545" y="2532789"/>
              <a:ext cx="883728" cy="883728"/>
            </a:xfrm>
            <a:custGeom>
              <a:avLst/>
              <a:gdLst/>
              <a:ahLst/>
              <a:cxnLst/>
              <a:rect l="l" t="t" r="r" b="b"/>
              <a:pathLst>
                <a:path w="883728" h="883728">
                  <a:moveTo>
                    <a:pt x="1682" y="480375"/>
                  </a:moveTo>
                  <a:cubicBezTo>
                    <a:pt x="-19604" y="237071"/>
                    <a:pt x="160196" y="22955"/>
                    <a:pt x="403354" y="1681"/>
                  </a:cubicBezTo>
                  <a:cubicBezTo>
                    <a:pt x="646223" y="-19567"/>
                    <a:pt x="860761" y="160049"/>
                    <a:pt x="882048" y="403353"/>
                  </a:cubicBezTo>
                  <a:cubicBezTo>
                    <a:pt x="903283" y="646077"/>
                    <a:pt x="723244" y="860799"/>
                    <a:pt x="480376" y="882048"/>
                  </a:cubicBezTo>
                  <a:cubicBezTo>
                    <a:pt x="237217" y="903321"/>
                    <a:pt x="22917" y="723098"/>
                    <a:pt x="1682" y="480375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4256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26" name="Text 126"/>
            <p:cNvSpPr txBox="1"/>
            <p:nvPr/>
          </p:nvSpPr>
          <p:spPr>
            <a:xfrm>
              <a:off x="1138465" y="3801883"/>
              <a:ext cx="2391310" cy="1368365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Text 127"/>
            <p:cNvSpPr txBox="1"/>
            <p:nvPr/>
          </p:nvSpPr>
          <p:spPr>
            <a:xfrm>
              <a:off x="5657772" y="4354101"/>
              <a:ext cx="1043776" cy="168015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28" name="Text 128"/>
            <p:cNvSpPr txBox="1"/>
            <p:nvPr/>
          </p:nvSpPr>
          <p:spPr>
            <a:xfrm>
              <a:off x="5643395" y="4673314"/>
              <a:ext cx="2482282" cy="1430502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129" name="Text 129"/>
            <p:cNvSpPr txBox="1"/>
            <p:nvPr/>
          </p:nvSpPr>
          <p:spPr>
            <a:xfrm>
              <a:off x="5925870" y="1277287"/>
              <a:ext cx="1043776" cy="28724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30" name="Text 130"/>
            <p:cNvSpPr txBox="1"/>
            <p:nvPr/>
          </p:nvSpPr>
          <p:spPr>
            <a:xfrm>
              <a:off x="5911493" y="1654717"/>
              <a:ext cx="2357809" cy="1432995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C2C48B69-1932-CD41-F107-4C3A6FCBF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roup134"/>
          <p:cNvGrpSpPr/>
          <p:nvPr/>
        </p:nvGrpSpPr>
        <p:grpSpPr>
          <a:xfrm>
            <a:off x="2378244" y="963887"/>
            <a:ext cx="7435512" cy="4962088"/>
            <a:chOff x="854244" y="963887"/>
            <a:chExt cx="7435512" cy="4962088"/>
          </a:xfrm>
        </p:grpSpPr>
        <p:sp>
          <p:nvSpPr>
            <p:cNvPr id="251" name="Freeform 250"/>
            <p:cNvSpPr/>
            <p:nvPr/>
          </p:nvSpPr>
          <p:spPr>
            <a:xfrm>
              <a:off x="2166452" y="2761031"/>
              <a:ext cx="5266618" cy="2241939"/>
            </a:xfrm>
            <a:custGeom>
              <a:avLst/>
              <a:gdLst/>
              <a:ahLst/>
              <a:cxnLst/>
              <a:rect l="0" t="0" r="0" b="0"/>
              <a:pathLst>
                <a:path w="5266618" h="2241939" fill="none">
                  <a:moveTo>
                    <a:pt x="610396" y="2241939"/>
                  </a:moveTo>
                  <a:lnTo>
                    <a:pt x="5266618" y="2241939"/>
                  </a:lnTo>
                  <a:lnTo>
                    <a:pt x="3744224" y="0"/>
                  </a:lnTo>
                  <a:lnTo>
                    <a:pt x="1182005" y="0"/>
                  </a:lnTo>
                  <a:lnTo>
                    <a:pt x="0" y="1701921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135" name="Text 135"/>
            <p:cNvSpPr txBox="1"/>
            <p:nvPr/>
          </p:nvSpPr>
          <p:spPr>
            <a:xfrm>
              <a:off x="1218542" y="963887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sp>
          <p:nvSpPr>
            <p:cNvPr id="253" name="Freeform 252"/>
            <p:cNvSpPr/>
            <p:nvPr/>
          </p:nvSpPr>
          <p:spPr>
            <a:xfrm>
              <a:off x="854244" y="997130"/>
              <a:ext cx="201071" cy="201071"/>
            </a:xfrm>
            <a:custGeom>
              <a:avLst/>
              <a:gdLst/>
              <a:ahLst/>
              <a:cxnLst/>
              <a:rect l="0" t="0" r="0" b="0"/>
              <a:pathLst>
                <a:path w="201071" h="201071">
                  <a:moveTo>
                    <a:pt x="16086" y="0"/>
                  </a:moveTo>
                  <a:lnTo>
                    <a:pt x="184986" y="0"/>
                  </a:lnTo>
                  <a:cubicBezTo>
                    <a:pt x="193869" y="0"/>
                    <a:pt x="201071" y="7202"/>
                    <a:pt x="201071" y="16086"/>
                  </a:cubicBezTo>
                  <a:lnTo>
                    <a:pt x="201071" y="184986"/>
                  </a:lnTo>
                  <a:cubicBezTo>
                    <a:pt x="201071" y="193869"/>
                    <a:pt x="193869" y="201071"/>
                    <a:pt x="184986" y="201071"/>
                  </a:cubicBezTo>
                  <a:lnTo>
                    <a:pt x="16086" y="201071"/>
                  </a:lnTo>
                  <a:cubicBezTo>
                    <a:pt x="7202" y="201071"/>
                    <a:pt x="0" y="193869"/>
                    <a:pt x="0" y="184986"/>
                  </a:cubicBezTo>
                  <a:lnTo>
                    <a:pt x="0" y="16086"/>
                  </a:lnTo>
                  <a:cubicBezTo>
                    <a:pt x="0" y="7202"/>
                    <a:pt x="7202" y="0"/>
                    <a:pt x="16086" y="0"/>
                  </a:cubicBez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grpSp>
          <p:nvGrpSpPr>
            <p:cNvPr id="254" name="Group 253"/>
            <p:cNvGrpSpPr/>
            <p:nvPr/>
          </p:nvGrpSpPr>
          <p:grpSpPr>
            <a:xfrm>
              <a:off x="952838" y="4048859"/>
              <a:ext cx="1877116" cy="1877116"/>
              <a:chOff x="952838" y="4048859"/>
              <a:chExt cx="1877116" cy="1877116"/>
            </a:xfrm>
          </p:grpSpPr>
          <p:sp>
            <p:nvSpPr>
              <p:cNvPr id="255" name="Freeform 254"/>
              <p:cNvSpPr/>
              <p:nvPr/>
            </p:nvSpPr>
            <p:spPr>
              <a:xfrm>
                <a:off x="952838" y="4174601"/>
                <a:ext cx="1877116" cy="1625632"/>
              </a:xfrm>
              <a:custGeom>
                <a:avLst/>
                <a:gdLst/>
                <a:ahLst/>
                <a:cxnLst/>
                <a:rect l="0" t="0" r="0" b="0"/>
                <a:pathLst>
                  <a:path w="1877116" h="1625632">
                    <a:moveTo>
                      <a:pt x="1407839" y="0"/>
                    </a:moveTo>
                    <a:lnTo>
                      <a:pt x="1877116" y="812820"/>
                    </a:lnTo>
                    <a:lnTo>
                      <a:pt x="1407839" y="1625632"/>
                    </a:lnTo>
                    <a:lnTo>
                      <a:pt x="469279" y="1625632"/>
                    </a:lnTo>
                    <a:lnTo>
                      <a:pt x="0" y="812820"/>
                    </a:lnTo>
                    <a:lnTo>
                      <a:pt x="469279" y="0"/>
                    </a:lnTo>
                    <a:lnTo>
                      <a:pt x="1407839" y="0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256" name="Freeform 255"/>
              <p:cNvSpPr/>
              <p:nvPr/>
            </p:nvSpPr>
            <p:spPr>
              <a:xfrm rot="-1800000">
                <a:off x="952838" y="4174608"/>
                <a:ext cx="1877116" cy="1625632"/>
              </a:xfrm>
              <a:custGeom>
                <a:avLst/>
                <a:gdLst/>
                <a:ahLst/>
                <a:cxnLst/>
                <a:rect l="0" t="0" r="0" b="0"/>
                <a:pathLst>
                  <a:path w="1877116" h="1625632">
                    <a:moveTo>
                      <a:pt x="1407839" y="0"/>
                    </a:moveTo>
                    <a:lnTo>
                      <a:pt x="1877116" y="812812"/>
                    </a:lnTo>
                    <a:lnTo>
                      <a:pt x="1407839" y="1625632"/>
                    </a:lnTo>
                    <a:lnTo>
                      <a:pt x="469279" y="1625632"/>
                    </a:lnTo>
                    <a:lnTo>
                      <a:pt x="0" y="812812"/>
                    </a:lnTo>
                    <a:lnTo>
                      <a:pt x="469279" y="0"/>
                    </a:lnTo>
                    <a:lnTo>
                      <a:pt x="1407839" y="0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</p:grpSp>
        <p:sp>
          <p:nvSpPr>
            <p:cNvPr id="257" name="Freeform 256"/>
            <p:cNvSpPr/>
            <p:nvPr/>
          </p:nvSpPr>
          <p:spPr>
            <a:xfrm>
              <a:off x="1130207" y="4226227"/>
              <a:ext cx="1522394" cy="1522394"/>
            </a:xfrm>
            <a:custGeom>
              <a:avLst/>
              <a:gdLst/>
              <a:ahLst/>
              <a:cxnLst/>
              <a:rect l="0" t="0" r="0" b="0"/>
              <a:pathLst>
                <a:path w="1522394" h="1522394">
                  <a:moveTo>
                    <a:pt x="0" y="761193"/>
                  </a:moveTo>
                  <a:cubicBezTo>
                    <a:pt x="0" y="340800"/>
                    <a:pt x="340800" y="0"/>
                    <a:pt x="761193" y="0"/>
                  </a:cubicBezTo>
                  <a:cubicBezTo>
                    <a:pt x="1181595" y="0"/>
                    <a:pt x="1522394" y="340800"/>
                    <a:pt x="1522394" y="761193"/>
                  </a:cubicBezTo>
                  <a:cubicBezTo>
                    <a:pt x="1522394" y="1181595"/>
                    <a:pt x="1181595" y="1522394"/>
                    <a:pt x="761193" y="1522394"/>
                  </a:cubicBezTo>
                  <a:cubicBezTo>
                    <a:pt x="340800" y="1522394"/>
                    <a:pt x="0" y="1181595"/>
                    <a:pt x="0" y="761193"/>
                  </a:cubicBezTo>
                  <a:close/>
                </a:path>
              </a:pathLst>
            </a:custGeom>
            <a:solidFill>
              <a:srgbClr val="FFFFFF">
                <a:alpha val="9000"/>
              </a:srgbClr>
            </a:solidFill>
            <a:ln w="7600" cap="flat">
              <a:solidFill>
                <a:srgbClr val="FFFFFF"/>
              </a:solidFill>
              <a:bevel/>
            </a:ln>
          </p:spPr>
        </p:sp>
        <p:grpSp>
          <p:nvGrpSpPr>
            <p:cNvPr id="258" name="Group 257"/>
            <p:cNvGrpSpPr/>
            <p:nvPr/>
          </p:nvGrpSpPr>
          <p:grpSpPr>
            <a:xfrm>
              <a:off x="3682743" y="4048859"/>
              <a:ext cx="1877116" cy="1877116"/>
              <a:chOff x="3682743" y="4048859"/>
              <a:chExt cx="1877116" cy="1877116"/>
            </a:xfrm>
          </p:grpSpPr>
          <p:sp>
            <p:nvSpPr>
              <p:cNvPr id="259" name="Freeform 258"/>
              <p:cNvSpPr/>
              <p:nvPr/>
            </p:nvSpPr>
            <p:spPr>
              <a:xfrm>
                <a:off x="3682743" y="4174601"/>
                <a:ext cx="1877116" cy="1625632"/>
              </a:xfrm>
              <a:custGeom>
                <a:avLst/>
                <a:gdLst/>
                <a:ahLst/>
                <a:cxnLst/>
                <a:rect l="0" t="0" r="0" b="0"/>
                <a:pathLst>
                  <a:path w="1877116" h="1625632">
                    <a:moveTo>
                      <a:pt x="1407839" y="0"/>
                    </a:moveTo>
                    <a:lnTo>
                      <a:pt x="1877116" y="812820"/>
                    </a:lnTo>
                    <a:lnTo>
                      <a:pt x="1407839" y="1625632"/>
                    </a:lnTo>
                    <a:lnTo>
                      <a:pt x="469279" y="1625632"/>
                    </a:lnTo>
                    <a:lnTo>
                      <a:pt x="0" y="812820"/>
                    </a:lnTo>
                    <a:lnTo>
                      <a:pt x="469279" y="0"/>
                    </a:lnTo>
                    <a:lnTo>
                      <a:pt x="1407839" y="0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260" name="Freeform 259"/>
              <p:cNvSpPr/>
              <p:nvPr/>
            </p:nvSpPr>
            <p:spPr>
              <a:xfrm rot="-1800000">
                <a:off x="3682743" y="4174608"/>
                <a:ext cx="1877116" cy="1625632"/>
              </a:xfrm>
              <a:custGeom>
                <a:avLst/>
                <a:gdLst/>
                <a:ahLst/>
                <a:cxnLst/>
                <a:rect l="0" t="0" r="0" b="0"/>
                <a:pathLst>
                  <a:path w="1877116" h="1625632">
                    <a:moveTo>
                      <a:pt x="1407839" y="0"/>
                    </a:moveTo>
                    <a:lnTo>
                      <a:pt x="1877116" y="812812"/>
                    </a:lnTo>
                    <a:lnTo>
                      <a:pt x="1407839" y="1625632"/>
                    </a:lnTo>
                    <a:lnTo>
                      <a:pt x="469279" y="1625632"/>
                    </a:lnTo>
                    <a:lnTo>
                      <a:pt x="0" y="812812"/>
                    </a:lnTo>
                    <a:lnTo>
                      <a:pt x="469279" y="0"/>
                    </a:lnTo>
                    <a:lnTo>
                      <a:pt x="1407839" y="0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</p:grpSp>
        <p:sp>
          <p:nvSpPr>
            <p:cNvPr id="261" name="Freeform 260"/>
            <p:cNvSpPr/>
            <p:nvPr/>
          </p:nvSpPr>
          <p:spPr>
            <a:xfrm>
              <a:off x="3860112" y="4226227"/>
              <a:ext cx="1522394" cy="1522394"/>
            </a:xfrm>
            <a:custGeom>
              <a:avLst/>
              <a:gdLst/>
              <a:ahLst/>
              <a:cxnLst/>
              <a:rect l="0" t="0" r="0" b="0"/>
              <a:pathLst>
                <a:path w="1522394" h="1522394">
                  <a:moveTo>
                    <a:pt x="0" y="761193"/>
                  </a:moveTo>
                  <a:cubicBezTo>
                    <a:pt x="0" y="340800"/>
                    <a:pt x="340800" y="0"/>
                    <a:pt x="761193" y="0"/>
                  </a:cubicBezTo>
                  <a:cubicBezTo>
                    <a:pt x="1181595" y="0"/>
                    <a:pt x="1522394" y="340800"/>
                    <a:pt x="1522394" y="761193"/>
                  </a:cubicBezTo>
                  <a:cubicBezTo>
                    <a:pt x="1522394" y="1181595"/>
                    <a:pt x="1181595" y="1522394"/>
                    <a:pt x="761193" y="1522394"/>
                  </a:cubicBezTo>
                  <a:cubicBezTo>
                    <a:pt x="340800" y="1522394"/>
                    <a:pt x="0" y="1181595"/>
                    <a:pt x="0" y="761193"/>
                  </a:cubicBezTo>
                  <a:close/>
                </a:path>
              </a:pathLst>
            </a:custGeom>
            <a:solidFill>
              <a:srgbClr val="FFFFFF">
                <a:alpha val="9000"/>
              </a:srgbClr>
            </a:solidFill>
            <a:ln w="7600" cap="flat">
              <a:solidFill>
                <a:srgbClr val="FFFFFF"/>
              </a:solidFill>
              <a:bevel/>
            </a:ln>
          </p:spPr>
        </p:sp>
        <p:grpSp>
          <p:nvGrpSpPr>
            <p:cNvPr id="262" name="Group 261"/>
            <p:cNvGrpSpPr/>
            <p:nvPr/>
          </p:nvGrpSpPr>
          <p:grpSpPr>
            <a:xfrm>
              <a:off x="6412640" y="4048859"/>
              <a:ext cx="1877116" cy="1877116"/>
              <a:chOff x="6412640" y="4048859"/>
              <a:chExt cx="1877116" cy="1877116"/>
            </a:xfrm>
          </p:grpSpPr>
          <p:sp>
            <p:nvSpPr>
              <p:cNvPr id="263" name="Freeform 262"/>
              <p:cNvSpPr/>
              <p:nvPr/>
            </p:nvSpPr>
            <p:spPr>
              <a:xfrm>
                <a:off x="6412640" y="4174601"/>
                <a:ext cx="1877116" cy="1625632"/>
              </a:xfrm>
              <a:custGeom>
                <a:avLst/>
                <a:gdLst/>
                <a:ahLst/>
                <a:cxnLst/>
                <a:rect l="0" t="0" r="0" b="0"/>
                <a:pathLst>
                  <a:path w="1877116" h="1625632">
                    <a:moveTo>
                      <a:pt x="1407839" y="0"/>
                    </a:moveTo>
                    <a:lnTo>
                      <a:pt x="1877116" y="812820"/>
                    </a:lnTo>
                    <a:lnTo>
                      <a:pt x="1407839" y="1625632"/>
                    </a:lnTo>
                    <a:lnTo>
                      <a:pt x="469279" y="1625632"/>
                    </a:lnTo>
                    <a:lnTo>
                      <a:pt x="0" y="812820"/>
                    </a:lnTo>
                    <a:lnTo>
                      <a:pt x="469279" y="0"/>
                    </a:lnTo>
                    <a:lnTo>
                      <a:pt x="1407839" y="0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264" name="Freeform 263"/>
              <p:cNvSpPr/>
              <p:nvPr/>
            </p:nvSpPr>
            <p:spPr>
              <a:xfrm rot="-1800000">
                <a:off x="6412640" y="4174608"/>
                <a:ext cx="1877116" cy="1625632"/>
              </a:xfrm>
              <a:custGeom>
                <a:avLst/>
                <a:gdLst/>
                <a:ahLst/>
                <a:cxnLst/>
                <a:rect l="0" t="0" r="0" b="0"/>
                <a:pathLst>
                  <a:path w="1877116" h="1625632">
                    <a:moveTo>
                      <a:pt x="1407839" y="0"/>
                    </a:moveTo>
                    <a:lnTo>
                      <a:pt x="1877116" y="812812"/>
                    </a:lnTo>
                    <a:lnTo>
                      <a:pt x="1407839" y="1625632"/>
                    </a:lnTo>
                    <a:lnTo>
                      <a:pt x="469279" y="1625632"/>
                    </a:lnTo>
                    <a:lnTo>
                      <a:pt x="0" y="812812"/>
                    </a:lnTo>
                    <a:lnTo>
                      <a:pt x="469279" y="0"/>
                    </a:lnTo>
                    <a:lnTo>
                      <a:pt x="1407839" y="0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</p:grpSp>
        <p:sp>
          <p:nvSpPr>
            <p:cNvPr id="265" name="Freeform 264"/>
            <p:cNvSpPr/>
            <p:nvPr/>
          </p:nvSpPr>
          <p:spPr>
            <a:xfrm>
              <a:off x="6590009" y="4226227"/>
              <a:ext cx="1522394" cy="1522394"/>
            </a:xfrm>
            <a:custGeom>
              <a:avLst/>
              <a:gdLst/>
              <a:ahLst/>
              <a:cxnLst/>
              <a:rect l="0" t="0" r="0" b="0"/>
              <a:pathLst>
                <a:path w="1522394" h="1522394">
                  <a:moveTo>
                    <a:pt x="0" y="761193"/>
                  </a:moveTo>
                  <a:cubicBezTo>
                    <a:pt x="0" y="340800"/>
                    <a:pt x="340800" y="0"/>
                    <a:pt x="761193" y="0"/>
                  </a:cubicBezTo>
                  <a:cubicBezTo>
                    <a:pt x="1181595" y="0"/>
                    <a:pt x="1522394" y="340800"/>
                    <a:pt x="1522394" y="761193"/>
                  </a:cubicBezTo>
                  <a:cubicBezTo>
                    <a:pt x="1522394" y="1181595"/>
                    <a:pt x="1181595" y="1522394"/>
                    <a:pt x="761193" y="1522394"/>
                  </a:cubicBezTo>
                  <a:cubicBezTo>
                    <a:pt x="340800" y="1522394"/>
                    <a:pt x="0" y="1181595"/>
                    <a:pt x="0" y="761193"/>
                  </a:cubicBezTo>
                  <a:close/>
                </a:path>
              </a:pathLst>
            </a:custGeom>
            <a:solidFill>
              <a:srgbClr val="FFFFFF">
                <a:alpha val="9000"/>
              </a:srgbClr>
            </a:solidFill>
            <a:ln w="7600" cap="flat">
              <a:solidFill>
                <a:srgbClr val="FFFFFF"/>
              </a:solidFill>
              <a:bevel/>
            </a:ln>
          </p:spPr>
        </p:sp>
        <p:grpSp>
          <p:nvGrpSpPr>
            <p:cNvPr id="266" name="Group 265"/>
            <p:cNvGrpSpPr/>
            <p:nvPr/>
          </p:nvGrpSpPr>
          <p:grpSpPr>
            <a:xfrm>
              <a:off x="2317791" y="1950841"/>
              <a:ext cx="1877116" cy="1625639"/>
              <a:chOff x="2317791" y="1950841"/>
              <a:chExt cx="1877116" cy="1625639"/>
            </a:xfrm>
          </p:grpSpPr>
          <p:sp>
            <p:nvSpPr>
              <p:cNvPr id="267" name="Freeform 266"/>
              <p:cNvSpPr/>
              <p:nvPr/>
            </p:nvSpPr>
            <p:spPr>
              <a:xfrm>
                <a:off x="2317791" y="1950841"/>
                <a:ext cx="1877116" cy="1625632"/>
              </a:xfrm>
              <a:custGeom>
                <a:avLst/>
                <a:gdLst/>
                <a:ahLst/>
                <a:cxnLst/>
                <a:rect l="0" t="0" r="0" b="0"/>
                <a:pathLst>
                  <a:path w="1877116" h="1625632">
                    <a:moveTo>
                      <a:pt x="1407839" y="0"/>
                    </a:moveTo>
                    <a:lnTo>
                      <a:pt x="1877116" y="812820"/>
                    </a:lnTo>
                    <a:lnTo>
                      <a:pt x="1407839" y="1625632"/>
                    </a:lnTo>
                    <a:lnTo>
                      <a:pt x="469279" y="1625632"/>
                    </a:lnTo>
                    <a:lnTo>
                      <a:pt x="0" y="812820"/>
                    </a:lnTo>
                    <a:lnTo>
                      <a:pt x="469279" y="0"/>
                    </a:lnTo>
                    <a:lnTo>
                      <a:pt x="1407839" y="0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268" name="Freeform 267"/>
              <p:cNvSpPr/>
              <p:nvPr/>
            </p:nvSpPr>
            <p:spPr>
              <a:xfrm rot="-1800000">
                <a:off x="2317791" y="1950848"/>
                <a:ext cx="1877116" cy="1625632"/>
              </a:xfrm>
              <a:custGeom>
                <a:avLst/>
                <a:gdLst/>
                <a:ahLst/>
                <a:cxnLst/>
                <a:rect l="0" t="0" r="0" b="0"/>
                <a:pathLst>
                  <a:path w="1877116" h="1625632">
                    <a:moveTo>
                      <a:pt x="1407839" y="0"/>
                    </a:moveTo>
                    <a:lnTo>
                      <a:pt x="1877116" y="812812"/>
                    </a:lnTo>
                    <a:lnTo>
                      <a:pt x="1407839" y="1625632"/>
                    </a:lnTo>
                    <a:lnTo>
                      <a:pt x="469279" y="1625632"/>
                    </a:lnTo>
                    <a:lnTo>
                      <a:pt x="0" y="812812"/>
                    </a:lnTo>
                    <a:lnTo>
                      <a:pt x="469279" y="0"/>
                    </a:lnTo>
                    <a:lnTo>
                      <a:pt x="1407839" y="0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</p:grpSp>
        <p:sp>
          <p:nvSpPr>
            <p:cNvPr id="271" name="Freeform 270"/>
            <p:cNvSpPr/>
            <p:nvPr/>
          </p:nvSpPr>
          <p:spPr>
            <a:xfrm>
              <a:off x="2503190" y="1999834"/>
              <a:ext cx="1522394" cy="1522394"/>
            </a:xfrm>
            <a:custGeom>
              <a:avLst/>
              <a:gdLst/>
              <a:ahLst/>
              <a:cxnLst/>
              <a:rect l="0" t="0" r="0" b="0"/>
              <a:pathLst>
                <a:path w="1522394" h="1522394">
                  <a:moveTo>
                    <a:pt x="0" y="761193"/>
                  </a:moveTo>
                  <a:cubicBezTo>
                    <a:pt x="0" y="340800"/>
                    <a:pt x="340800" y="0"/>
                    <a:pt x="761193" y="0"/>
                  </a:cubicBezTo>
                  <a:cubicBezTo>
                    <a:pt x="1181595" y="0"/>
                    <a:pt x="1522394" y="340800"/>
                    <a:pt x="1522394" y="761193"/>
                  </a:cubicBezTo>
                  <a:cubicBezTo>
                    <a:pt x="1522394" y="1181595"/>
                    <a:pt x="1181595" y="1522394"/>
                    <a:pt x="761193" y="1522394"/>
                  </a:cubicBezTo>
                  <a:cubicBezTo>
                    <a:pt x="340800" y="1522394"/>
                    <a:pt x="0" y="1181595"/>
                    <a:pt x="0" y="761193"/>
                  </a:cubicBezTo>
                  <a:close/>
                </a:path>
              </a:pathLst>
            </a:custGeom>
            <a:solidFill>
              <a:srgbClr val="FFFFFF">
                <a:alpha val="9000"/>
              </a:srgbClr>
            </a:solidFill>
            <a:ln w="7600" cap="flat">
              <a:solidFill>
                <a:srgbClr val="FFFFFF"/>
              </a:solidFill>
              <a:bevel/>
            </a:ln>
          </p:spPr>
          <p:txBody>
            <a:bodyPr/>
            <a:lstStyle/>
            <a:p>
              <a:endParaRPr lang="en-CO" dirty="0"/>
            </a:p>
          </p:txBody>
        </p:sp>
        <p:grpSp>
          <p:nvGrpSpPr>
            <p:cNvPr id="272" name="Group 271"/>
            <p:cNvGrpSpPr/>
            <p:nvPr/>
          </p:nvGrpSpPr>
          <p:grpSpPr>
            <a:xfrm>
              <a:off x="5047688" y="1950841"/>
              <a:ext cx="1877116" cy="1625639"/>
              <a:chOff x="5047688" y="1950841"/>
              <a:chExt cx="1877116" cy="1625639"/>
            </a:xfrm>
          </p:grpSpPr>
          <p:sp>
            <p:nvSpPr>
              <p:cNvPr id="273" name="Freeform 272"/>
              <p:cNvSpPr/>
              <p:nvPr/>
            </p:nvSpPr>
            <p:spPr>
              <a:xfrm>
                <a:off x="5047688" y="1950841"/>
                <a:ext cx="1877116" cy="1625632"/>
              </a:xfrm>
              <a:custGeom>
                <a:avLst/>
                <a:gdLst/>
                <a:ahLst/>
                <a:cxnLst/>
                <a:rect l="0" t="0" r="0" b="0"/>
                <a:pathLst>
                  <a:path w="1877116" h="1625632">
                    <a:moveTo>
                      <a:pt x="1407839" y="0"/>
                    </a:moveTo>
                    <a:lnTo>
                      <a:pt x="1877116" y="812820"/>
                    </a:lnTo>
                    <a:lnTo>
                      <a:pt x="1407839" y="1625632"/>
                    </a:lnTo>
                    <a:lnTo>
                      <a:pt x="469279" y="1625632"/>
                    </a:lnTo>
                    <a:lnTo>
                      <a:pt x="0" y="812820"/>
                    </a:lnTo>
                    <a:lnTo>
                      <a:pt x="469279" y="0"/>
                    </a:lnTo>
                    <a:lnTo>
                      <a:pt x="1407839" y="0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274" name="Freeform 273"/>
              <p:cNvSpPr/>
              <p:nvPr/>
            </p:nvSpPr>
            <p:spPr>
              <a:xfrm rot="19800000">
                <a:off x="5047688" y="1950848"/>
                <a:ext cx="1877116" cy="1625632"/>
              </a:xfrm>
              <a:custGeom>
                <a:avLst/>
                <a:gdLst/>
                <a:ahLst/>
                <a:cxnLst/>
                <a:rect l="0" t="0" r="0" b="0"/>
                <a:pathLst>
                  <a:path w="1877116" h="1625632">
                    <a:moveTo>
                      <a:pt x="1407839" y="0"/>
                    </a:moveTo>
                    <a:lnTo>
                      <a:pt x="1877116" y="812812"/>
                    </a:lnTo>
                    <a:lnTo>
                      <a:pt x="1407839" y="1625632"/>
                    </a:lnTo>
                    <a:lnTo>
                      <a:pt x="469279" y="1625632"/>
                    </a:lnTo>
                    <a:lnTo>
                      <a:pt x="0" y="812812"/>
                    </a:lnTo>
                    <a:lnTo>
                      <a:pt x="469279" y="0"/>
                    </a:lnTo>
                    <a:lnTo>
                      <a:pt x="1407839" y="0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</p:grpSp>
        <p:sp>
          <p:nvSpPr>
            <p:cNvPr id="275" name="Freeform 274"/>
            <p:cNvSpPr/>
            <p:nvPr/>
          </p:nvSpPr>
          <p:spPr>
            <a:xfrm>
              <a:off x="5225057" y="2002467"/>
              <a:ext cx="1522394" cy="1522394"/>
            </a:xfrm>
            <a:custGeom>
              <a:avLst/>
              <a:gdLst/>
              <a:ahLst/>
              <a:cxnLst/>
              <a:rect l="0" t="0" r="0" b="0"/>
              <a:pathLst>
                <a:path w="1522394" h="1522394">
                  <a:moveTo>
                    <a:pt x="0" y="761193"/>
                  </a:moveTo>
                  <a:cubicBezTo>
                    <a:pt x="0" y="340800"/>
                    <a:pt x="340800" y="0"/>
                    <a:pt x="761193" y="0"/>
                  </a:cubicBezTo>
                  <a:cubicBezTo>
                    <a:pt x="1181595" y="0"/>
                    <a:pt x="1522394" y="340800"/>
                    <a:pt x="1522394" y="761193"/>
                  </a:cubicBezTo>
                  <a:cubicBezTo>
                    <a:pt x="1522394" y="1181595"/>
                    <a:pt x="1181595" y="1522394"/>
                    <a:pt x="761193" y="1522394"/>
                  </a:cubicBezTo>
                  <a:cubicBezTo>
                    <a:pt x="340800" y="1522394"/>
                    <a:pt x="0" y="1181595"/>
                    <a:pt x="0" y="761193"/>
                  </a:cubicBezTo>
                  <a:close/>
                </a:path>
              </a:pathLst>
            </a:custGeom>
            <a:solidFill>
              <a:srgbClr val="FFFFFF">
                <a:alpha val="9000"/>
              </a:srgbClr>
            </a:solidFill>
            <a:ln w="7600" cap="flat">
              <a:solidFill>
                <a:srgbClr val="FFFFFF"/>
              </a:solidFill>
              <a:bevel/>
            </a:ln>
          </p:spPr>
        </p:sp>
        <p:sp>
          <p:nvSpPr>
            <p:cNvPr id="138" name="Text 138"/>
            <p:cNvSpPr txBox="1"/>
            <p:nvPr/>
          </p:nvSpPr>
          <p:spPr>
            <a:xfrm>
              <a:off x="5372099" y="2425914"/>
              <a:ext cx="1235692" cy="92948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912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39" name="Text 139"/>
            <p:cNvSpPr txBox="1"/>
            <p:nvPr/>
          </p:nvSpPr>
          <p:spPr>
            <a:xfrm>
              <a:off x="5470899" y="2166348"/>
              <a:ext cx="1043776" cy="168015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40" name="Text 140"/>
            <p:cNvSpPr txBox="1"/>
            <p:nvPr/>
          </p:nvSpPr>
          <p:spPr>
            <a:xfrm>
              <a:off x="1275699" y="4622314"/>
              <a:ext cx="1235692" cy="92948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912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41" name="Text 141"/>
            <p:cNvSpPr txBox="1"/>
            <p:nvPr/>
          </p:nvSpPr>
          <p:spPr>
            <a:xfrm>
              <a:off x="1374499" y="4362748"/>
              <a:ext cx="1043776" cy="168015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42" name="Text 142"/>
            <p:cNvSpPr txBox="1"/>
            <p:nvPr/>
          </p:nvSpPr>
          <p:spPr>
            <a:xfrm>
              <a:off x="4004099" y="4645114"/>
              <a:ext cx="1235692" cy="92948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912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43" name="Text 143"/>
            <p:cNvSpPr txBox="1"/>
            <p:nvPr/>
          </p:nvSpPr>
          <p:spPr>
            <a:xfrm>
              <a:off x="4102899" y="4385548"/>
              <a:ext cx="1043776" cy="168015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44" name="Text 144"/>
            <p:cNvSpPr txBox="1"/>
            <p:nvPr/>
          </p:nvSpPr>
          <p:spPr>
            <a:xfrm>
              <a:off x="6740099" y="4622314"/>
              <a:ext cx="1235692" cy="92948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912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912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45" name="Text 145"/>
            <p:cNvSpPr txBox="1"/>
            <p:nvPr/>
          </p:nvSpPr>
          <p:spPr>
            <a:xfrm>
              <a:off x="6838899" y="4362748"/>
              <a:ext cx="1043776" cy="168015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136" name="Text 136"/>
            <p:cNvSpPr txBox="1"/>
            <p:nvPr/>
          </p:nvSpPr>
          <p:spPr>
            <a:xfrm>
              <a:off x="2643699" y="2410714"/>
              <a:ext cx="1235692" cy="92948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912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ctr">
                <a:lnSpc>
                  <a:spcPct val="100000"/>
                </a:lnSpc>
              </a:pPr>
              <a:endParaRPr sz="912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0000"/>
                </a:lnSpc>
              </a:pPr>
              <a:r>
                <a:rPr sz="912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37" name="Text 137"/>
            <p:cNvSpPr txBox="1"/>
            <p:nvPr/>
          </p:nvSpPr>
          <p:spPr>
            <a:xfrm>
              <a:off x="2742499" y="2151148"/>
              <a:ext cx="1043776" cy="168015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FA2BEB5C-2EB7-E749-7582-08E115087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roup124"/>
          <p:cNvGrpSpPr/>
          <p:nvPr/>
        </p:nvGrpSpPr>
        <p:grpSpPr>
          <a:xfrm>
            <a:off x="2523727" y="841071"/>
            <a:ext cx="7144546" cy="5175858"/>
            <a:chOff x="999727" y="841071"/>
            <a:chExt cx="7144546" cy="5175858"/>
          </a:xfrm>
        </p:grpSpPr>
        <p:sp>
          <p:nvSpPr>
            <p:cNvPr id="284" name="Freeform 283"/>
            <p:cNvSpPr/>
            <p:nvPr/>
          </p:nvSpPr>
          <p:spPr>
            <a:xfrm>
              <a:off x="2637890" y="2084642"/>
              <a:ext cx="1867084" cy="344693"/>
            </a:xfrm>
            <a:custGeom>
              <a:avLst/>
              <a:gdLst/>
              <a:ahLst/>
              <a:cxnLst/>
              <a:rect l="0" t="0" r="0" b="0"/>
              <a:pathLst>
                <a:path w="1867084" h="344693" fill="none">
                  <a:moveTo>
                    <a:pt x="1867084" y="0"/>
                  </a:moveTo>
                  <a:lnTo>
                    <a:pt x="402143" y="0"/>
                  </a:lnTo>
                  <a:lnTo>
                    <a:pt x="0" y="344693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285" name="Freeform 284"/>
            <p:cNvSpPr/>
            <p:nvPr/>
          </p:nvSpPr>
          <p:spPr>
            <a:xfrm>
              <a:off x="3755762" y="3750674"/>
              <a:ext cx="756407" cy="7181"/>
            </a:xfrm>
            <a:custGeom>
              <a:avLst/>
              <a:gdLst/>
              <a:ahLst/>
              <a:cxnLst/>
              <a:rect l="0" t="0" r="0" b="0"/>
              <a:pathLst>
                <a:path w="756407" h="7181" fill="none">
                  <a:moveTo>
                    <a:pt x="0" y="0"/>
                  </a:moveTo>
                  <a:lnTo>
                    <a:pt x="756407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286" name="Freeform 285"/>
            <p:cNvSpPr/>
            <p:nvPr/>
          </p:nvSpPr>
          <p:spPr>
            <a:xfrm>
              <a:off x="1996389" y="4416062"/>
              <a:ext cx="2527745" cy="1034079"/>
            </a:xfrm>
            <a:custGeom>
              <a:avLst/>
              <a:gdLst/>
              <a:ahLst/>
              <a:cxnLst/>
              <a:rect l="0" t="0" r="0" b="0"/>
              <a:pathLst>
                <a:path w="2527745" h="1034079" fill="none">
                  <a:moveTo>
                    <a:pt x="2527745" y="1034079"/>
                  </a:moveTo>
                  <a:lnTo>
                    <a:pt x="459590" y="1034079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000000"/>
              </a:solidFill>
              <a:bevel/>
            </a:ln>
          </p:spPr>
        </p:sp>
        <p:sp>
          <p:nvSpPr>
            <p:cNvPr id="125" name="Text 125"/>
            <p:cNvSpPr txBox="1"/>
            <p:nvPr/>
          </p:nvSpPr>
          <p:spPr>
            <a:xfrm>
              <a:off x="1371624" y="878712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sp>
          <p:nvSpPr>
            <p:cNvPr id="288" name="Freeform 287"/>
            <p:cNvSpPr/>
            <p:nvPr/>
          </p:nvSpPr>
          <p:spPr>
            <a:xfrm>
              <a:off x="1007327" y="911954"/>
              <a:ext cx="201071" cy="201071"/>
            </a:xfrm>
            <a:custGeom>
              <a:avLst/>
              <a:gdLst/>
              <a:ahLst/>
              <a:cxnLst/>
              <a:rect l="0" t="0" r="0" b="0"/>
              <a:pathLst>
                <a:path w="201071" h="201071">
                  <a:moveTo>
                    <a:pt x="16086" y="0"/>
                  </a:moveTo>
                  <a:lnTo>
                    <a:pt x="184986" y="0"/>
                  </a:lnTo>
                  <a:cubicBezTo>
                    <a:pt x="193869" y="0"/>
                    <a:pt x="201071" y="7202"/>
                    <a:pt x="201071" y="16086"/>
                  </a:cubicBezTo>
                  <a:lnTo>
                    <a:pt x="201071" y="184986"/>
                  </a:lnTo>
                  <a:cubicBezTo>
                    <a:pt x="201071" y="193869"/>
                    <a:pt x="193869" y="201071"/>
                    <a:pt x="184986" y="201071"/>
                  </a:cubicBezTo>
                  <a:lnTo>
                    <a:pt x="16086" y="201071"/>
                  </a:lnTo>
                  <a:cubicBezTo>
                    <a:pt x="7202" y="201071"/>
                    <a:pt x="0" y="193869"/>
                    <a:pt x="0" y="184986"/>
                  </a:cubicBezTo>
                  <a:lnTo>
                    <a:pt x="0" y="16086"/>
                  </a:lnTo>
                  <a:cubicBezTo>
                    <a:pt x="0" y="7202"/>
                    <a:pt x="7202" y="0"/>
                    <a:pt x="16086" y="0"/>
                  </a:cubicBez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296" name="Freeform 295"/>
            <p:cNvSpPr/>
            <p:nvPr/>
          </p:nvSpPr>
          <p:spPr>
            <a:xfrm>
              <a:off x="4508866" y="1486978"/>
              <a:ext cx="3623764" cy="287693"/>
            </a:xfrm>
            <a:custGeom>
              <a:avLst/>
              <a:gdLst/>
              <a:ahLst/>
              <a:cxnLst/>
              <a:rect l="l" t="t" r="r" b="b"/>
              <a:pathLst>
                <a:path w="3623764" h="287693">
                  <a:moveTo>
                    <a:pt x="88158" y="0"/>
                  </a:moveTo>
                  <a:lnTo>
                    <a:pt x="3539107" y="0"/>
                  </a:lnTo>
                  <a:cubicBezTo>
                    <a:pt x="3585718" y="0"/>
                    <a:pt x="3623764" y="37508"/>
                    <a:pt x="3623764" y="84108"/>
                  </a:cubicBezTo>
                  <a:lnTo>
                    <a:pt x="3623764" y="287693"/>
                  </a:lnTo>
                  <a:lnTo>
                    <a:pt x="0" y="287693"/>
                  </a:lnTo>
                  <a:lnTo>
                    <a:pt x="0" y="84108"/>
                  </a:lnTo>
                  <a:cubicBezTo>
                    <a:pt x="0" y="37508"/>
                    <a:pt x="41552" y="0"/>
                    <a:pt x="88158" y="0"/>
                  </a:cubicBezTo>
                  <a:close/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</a:ln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419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297" name="Freeform 296"/>
            <p:cNvSpPr/>
            <p:nvPr/>
          </p:nvSpPr>
          <p:spPr>
            <a:xfrm>
              <a:off x="4512909" y="4849142"/>
              <a:ext cx="3623764" cy="287693"/>
            </a:xfrm>
            <a:custGeom>
              <a:avLst/>
              <a:gdLst/>
              <a:ahLst/>
              <a:cxnLst/>
              <a:rect l="l" t="t" r="r" b="b"/>
              <a:pathLst>
                <a:path w="3623764" h="287693">
                  <a:moveTo>
                    <a:pt x="88158" y="0"/>
                  </a:moveTo>
                  <a:lnTo>
                    <a:pt x="3539107" y="0"/>
                  </a:lnTo>
                  <a:cubicBezTo>
                    <a:pt x="3585718" y="0"/>
                    <a:pt x="3623764" y="37508"/>
                    <a:pt x="3623764" y="84108"/>
                  </a:cubicBezTo>
                  <a:lnTo>
                    <a:pt x="3623764" y="287693"/>
                  </a:lnTo>
                  <a:lnTo>
                    <a:pt x="0" y="287693"/>
                  </a:lnTo>
                  <a:lnTo>
                    <a:pt x="0" y="84108"/>
                  </a:lnTo>
                  <a:cubicBezTo>
                    <a:pt x="0" y="37508"/>
                    <a:pt x="41552" y="0"/>
                    <a:pt x="88158" y="0"/>
                  </a:cubicBezTo>
                  <a:close/>
                </a:path>
              </a:pathLst>
            </a:custGeom>
            <a:solidFill>
              <a:srgbClr val="D4CDC7"/>
            </a:solidFill>
            <a:ln w="7600" cap="flat">
              <a:solidFill>
                <a:srgbClr val="D4CDC7"/>
              </a:solidFill>
              <a:bevel/>
            </a:ln>
          </p:spPr>
          <p:txBody>
            <a:bodyPr wrap="square" lIns="68031" tIns="0" rIns="68031" bIns="0" rtlCol="0" anchor="ctr"/>
            <a:lstStyle/>
            <a:p>
              <a:pPr algn="l">
                <a:lnSpc>
                  <a:spcPct val="100000"/>
                </a:lnSpc>
              </a:pPr>
              <a:r>
                <a:rPr sz="1419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298" name="Freeform 297"/>
            <p:cNvSpPr/>
            <p:nvPr/>
          </p:nvSpPr>
          <p:spPr>
            <a:xfrm>
              <a:off x="4512909" y="3168022"/>
              <a:ext cx="3623764" cy="287693"/>
            </a:xfrm>
            <a:custGeom>
              <a:avLst/>
              <a:gdLst/>
              <a:ahLst/>
              <a:cxnLst/>
              <a:rect l="l" t="t" r="r" b="b"/>
              <a:pathLst>
                <a:path w="3623764" h="287693">
                  <a:moveTo>
                    <a:pt x="88158" y="0"/>
                  </a:moveTo>
                  <a:lnTo>
                    <a:pt x="3539107" y="0"/>
                  </a:lnTo>
                  <a:cubicBezTo>
                    <a:pt x="3585718" y="0"/>
                    <a:pt x="3623764" y="37508"/>
                    <a:pt x="3623764" y="84108"/>
                  </a:cubicBezTo>
                  <a:lnTo>
                    <a:pt x="3623764" y="287693"/>
                  </a:lnTo>
                  <a:lnTo>
                    <a:pt x="0" y="287693"/>
                  </a:lnTo>
                  <a:lnTo>
                    <a:pt x="0" y="84108"/>
                  </a:lnTo>
                  <a:cubicBezTo>
                    <a:pt x="0" y="37508"/>
                    <a:pt x="41552" y="0"/>
                    <a:pt x="88158" y="0"/>
                  </a:cubicBez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419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299" name="Freeform 298"/>
            <p:cNvSpPr/>
            <p:nvPr/>
          </p:nvSpPr>
          <p:spPr>
            <a:xfrm>
              <a:off x="4512909" y="3168009"/>
              <a:ext cx="3619728" cy="1160201"/>
            </a:xfrm>
            <a:custGeom>
              <a:avLst/>
              <a:gdLst>
                <a:gd name="rtt" fmla="*/ 301883 h 1160201"/>
                <a:gd name="rtb" fmla="*/ 1160204 h 1160201"/>
              </a:gdLst>
              <a:ahLst/>
              <a:cxnLst/>
              <a:rect l="l" t="rtt" r="r" b="rtb"/>
              <a:pathLst>
                <a:path w="3619728" h="1160201">
                  <a:moveTo>
                    <a:pt x="84119" y="0"/>
                  </a:moveTo>
                  <a:lnTo>
                    <a:pt x="3535072" y="0"/>
                  </a:lnTo>
                  <a:cubicBezTo>
                    <a:pt x="3581675" y="0"/>
                    <a:pt x="3619728" y="37508"/>
                    <a:pt x="3619728" y="84109"/>
                  </a:cubicBezTo>
                  <a:lnTo>
                    <a:pt x="3619728" y="1075826"/>
                  </a:lnTo>
                  <a:cubicBezTo>
                    <a:pt x="3619728" y="1122421"/>
                    <a:pt x="3581675" y="1160201"/>
                    <a:pt x="3535072" y="1160201"/>
                  </a:cubicBezTo>
                  <a:lnTo>
                    <a:pt x="84119" y="1160201"/>
                  </a:lnTo>
                  <a:cubicBezTo>
                    <a:pt x="37513" y="1160201"/>
                    <a:pt x="0" y="1122421"/>
                    <a:pt x="0" y="1075826"/>
                  </a:cubicBezTo>
                  <a:lnTo>
                    <a:pt x="0" y="84109"/>
                  </a:lnTo>
                  <a:cubicBezTo>
                    <a:pt x="0" y="37508"/>
                    <a:pt x="37513" y="0"/>
                    <a:pt x="84119" y="0"/>
                  </a:cubicBezTo>
                  <a:close/>
                </a:path>
              </a:pathLst>
            </a:custGeom>
            <a:noFill/>
            <a:ln w="7600" cap="flat">
              <a:solidFill>
                <a:srgbClr val="000000"/>
              </a:solidFill>
              <a:bevel/>
            </a:ln>
          </p:spPr>
          <p:txBody>
            <a:bodyPr wrap="square" lIns="34016" tIns="0" rIns="34016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  <a:p>
              <a:pPr algn="l">
                <a:lnSpc>
                  <a:spcPct val="15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</p:txBody>
        </p:sp>
        <p:sp>
          <p:nvSpPr>
            <p:cNvPr id="300" name="Freeform 299"/>
            <p:cNvSpPr/>
            <p:nvPr/>
          </p:nvSpPr>
          <p:spPr>
            <a:xfrm>
              <a:off x="4512909" y="1486965"/>
              <a:ext cx="3619728" cy="1160201"/>
            </a:xfrm>
            <a:custGeom>
              <a:avLst/>
              <a:gdLst>
                <a:gd name="rtt" fmla="*/ 295771 h 1160201"/>
                <a:gd name="rtb" fmla="*/ 1160203 h 1160201"/>
              </a:gdLst>
              <a:ahLst/>
              <a:cxnLst/>
              <a:rect l="l" t="rtt" r="r" b="rtb"/>
              <a:pathLst>
                <a:path w="3619728" h="1160201">
                  <a:moveTo>
                    <a:pt x="84119" y="0"/>
                  </a:moveTo>
                  <a:lnTo>
                    <a:pt x="3535072" y="0"/>
                  </a:lnTo>
                  <a:cubicBezTo>
                    <a:pt x="3581675" y="0"/>
                    <a:pt x="3619728" y="37508"/>
                    <a:pt x="3619728" y="84109"/>
                  </a:cubicBezTo>
                  <a:lnTo>
                    <a:pt x="3619728" y="1075826"/>
                  </a:lnTo>
                  <a:cubicBezTo>
                    <a:pt x="3619728" y="1122421"/>
                    <a:pt x="3581675" y="1160201"/>
                    <a:pt x="3535072" y="1160201"/>
                  </a:cubicBezTo>
                  <a:lnTo>
                    <a:pt x="84119" y="1160201"/>
                  </a:lnTo>
                  <a:cubicBezTo>
                    <a:pt x="37513" y="1160201"/>
                    <a:pt x="0" y="1122421"/>
                    <a:pt x="0" y="1075826"/>
                  </a:cubicBezTo>
                  <a:lnTo>
                    <a:pt x="0" y="84109"/>
                  </a:lnTo>
                  <a:cubicBezTo>
                    <a:pt x="0" y="37508"/>
                    <a:pt x="37513" y="0"/>
                    <a:pt x="84119" y="0"/>
                  </a:cubicBezTo>
                  <a:close/>
                </a:path>
              </a:pathLst>
            </a:custGeom>
            <a:noFill/>
            <a:ln w="7600" cap="flat">
              <a:solidFill>
                <a:srgbClr val="000000"/>
              </a:solidFill>
              <a:bevel/>
            </a:ln>
          </p:spPr>
          <p:txBody>
            <a:bodyPr wrap="square" lIns="34016" tIns="0" rIns="34016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  <a:p>
              <a:pPr algn="l">
                <a:lnSpc>
                  <a:spcPct val="15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</p:txBody>
        </p:sp>
        <p:sp>
          <p:nvSpPr>
            <p:cNvPr id="301" name="Freeform 300"/>
            <p:cNvSpPr/>
            <p:nvPr/>
          </p:nvSpPr>
          <p:spPr>
            <a:xfrm>
              <a:off x="4512909" y="4849129"/>
              <a:ext cx="3619728" cy="1160201"/>
            </a:xfrm>
            <a:custGeom>
              <a:avLst/>
              <a:gdLst>
                <a:gd name="rtt" fmla="*/ 307979 h 1160201"/>
                <a:gd name="rtb" fmla="*/ 1160198 h 1160201"/>
              </a:gdLst>
              <a:ahLst/>
              <a:cxnLst/>
              <a:rect l="l" t="rtt" r="r" b="rtb"/>
              <a:pathLst>
                <a:path w="3619728" h="1160201">
                  <a:moveTo>
                    <a:pt x="84119" y="0"/>
                  </a:moveTo>
                  <a:lnTo>
                    <a:pt x="3535072" y="0"/>
                  </a:lnTo>
                  <a:cubicBezTo>
                    <a:pt x="3581675" y="0"/>
                    <a:pt x="3619728" y="37508"/>
                    <a:pt x="3619728" y="84109"/>
                  </a:cubicBezTo>
                  <a:lnTo>
                    <a:pt x="3619728" y="1075826"/>
                  </a:lnTo>
                  <a:cubicBezTo>
                    <a:pt x="3619728" y="1122421"/>
                    <a:pt x="3581675" y="1160201"/>
                    <a:pt x="3535072" y="1160201"/>
                  </a:cubicBezTo>
                  <a:lnTo>
                    <a:pt x="84119" y="1160201"/>
                  </a:lnTo>
                  <a:cubicBezTo>
                    <a:pt x="37513" y="1160201"/>
                    <a:pt x="0" y="1122421"/>
                    <a:pt x="0" y="1075826"/>
                  </a:cubicBezTo>
                  <a:lnTo>
                    <a:pt x="0" y="84109"/>
                  </a:lnTo>
                  <a:cubicBezTo>
                    <a:pt x="0" y="37508"/>
                    <a:pt x="37513" y="0"/>
                    <a:pt x="84119" y="0"/>
                  </a:cubicBezTo>
                  <a:close/>
                </a:path>
              </a:pathLst>
            </a:custGeom>
            <a:noFill/>
            <a:ln w="7600" cap="flat">
              <a:solidFill>
                <a:srgbClr val="000000"/>
              </a:solidFill>
              <a:bevel/>
            </a:ln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</a:p>
            <a:p>
              <a:pPr algn="l">
                <a:lnSpc>
                  <a:spcPct val="15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</a:t>
              </a:r>
              <a:endParaRPr lang="en-CO"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8" name="Group 117"/>
            <p:cNvGrpSpPr/>
            <p:nvPr/>
          </p:nvGrpSpPr>
          <p:grpSpPr>
            <a:xfrm>
              <a:off x="1794936" y="2347922"/>
              <a:ext cx="1732868" cy="838918"/>
              <a:chOff x="1794936" y="2347922"/>
              <a:chExt cx="1732868" cy="838918"/>
            </a:xfrm>
          </p:grpSpPr>
          <p:sp>
            <p:nvSpPr>
              <p:cNvPr id="290" name="Freeform 289"/>
              <p:cNvSpPr/>
              <p:nvPr/>
            </p:nvSpPr>
            <p:spPr>
              <a:xfrm>
                <a:off x="1794936" y="2347922"/>
                <a:ext cx="807508" cy="838918"/>
              </a:xfrm>
              <a:custGeom>
                <a:avLst/>
                <a:gdLst/>
                <a:ahLst/>
                <a:cxnLst/>
                <a:rect l="0" t="0" r="0" b="0"/>
                <a:pathLst>
                  <a:path w="807508" h="838918">
                    <a:moveTo>
                      <a:pt x="0" y="534092"/>
                    </a:moveTo>
                    <a:lnTo>
                      <a:pt x="459662" y="838918"/>
                    </a:lnTo>
                    <a:lnTo>
                      <a:pt x="806178" y="278896"/>
                    </a:lnTo>
                    <a:cubicBezTo>
                      <a:pt x="806178" y="278896"/>
                      <a:pt x="702913" y="81904"/>
                      <a:pt x="548056" y="20156"/>
                    </a:cubicBezTo>
                    <a:cubicBezTo>
                      <a:pt x="399318" y="-39152"/>
                      <a:pt x="300317" y="46860"/>
                      <a:pt x="260713" y="106404"/>
                    </a:cubicBezTo>
                    <a:cubicBezTo>
                      <a:pt x="223984" y="161625"/>
                      <a:pt x="0" y="534092"/>
                      <a:pt x="0" y="534092"/>
                    </a:cubicBez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291" name="Freeform 290"/>
              <p:cNvSpPr/>
              <p:nvPr/>
            </p:nvSpPr>
            <p:spPr>
              <a:xfrm>
                <a:off x="2452667" y="2364734"/>
                <a:ext cx="1075134" cy="758454"/>
              </a:xfrm>
              <a:custGeom>
                <a:avLst/>
                <a:gdLst/>
                <a:ahLst/>
                <a:cxnLst/>
                <a:rect l="0" t="0" r="0" b="0"/>
                <a:pathLst>
                  <a:path w="1075134" h="758454">
                    <a:moveTo>
                      <a:pt x="0" y="3099"/>
                    </a:moveTo>
                    <a:cubicBezTo>
                      <a:pt x="236672" y="208483"/>
                      <a:pt x="388944" y="645257"/>
                      <a:pt x="388944" y="645257"/>
                    </a:cubicBezTo>
                    <a:lnTo>
                      <a:pt x="205078" y="736961"/>
                    </a:lnTo>
                    <a:lnTo>
                      <a:pt x="792042" y="758454"/>
                    </a:lnTo>
                    <a:lnTo>
                      <a:pt x="1075134" y="247711"/>
                    </a:lnTo>
                    <a:lnTo>
                      <a:pt x="891047" y="346986"/>
                    </a:lnTo>
                    <a:cubicBezTo>
                      <a:pt x="891047" y="346986"/>
                      <a:pt x="770351" y="94086"/>
                      <a:pt x="671820" y="42099"/>
                    </a:cubicBezTo>
                    <a:cubicBezTo>
                      <a:pt x="573289" y="-9903"/>
                      <a:pt x="86741" y="-3750"/>
                      <a:pt x="0" y="3099"/>
                    </a:cubicBez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</p:grpSp>
        <p:grpSp>
          <p:nvGrpSpPr>
            <p:cNvPr id="119" name="Group 118"/>
            <p:cNvGrpSpPr/>
            <p:nvPr/>
          </p:nvGrpSpPr>
          <p:grpSpPr>
            <a:xfrm>
              <a:off x="2626773" y="3063661"/>
              <a:ext cx="1198170" cy="1639290"/>
              <a:chOff x="2626773" y="3063661"/>
              <a:chExt cx="1198170" cy="1639290"/>
            </a:xfrm>
          </p:grpSpPr>
          <p:sp>
            <p:nvSpPr>
              <p:cNvPr id="294" name="Freeform 293"/>
              <p:cNvSpPr/>
              <p:nvPr/>
            </p:nvSpPr>
            <p:spPr>
              <a:xfrm>
                <a:off x="2626774" y="3702824"/>
                <a:ext cx="1048618" cy="1000122"/>
              </a:xfrm>
              <a:custGeom>
                <a:avLst/>
                <a:gdLst/>
                <a:ahLst/>
                <a:cxnLst/>
                <a:rect l="0" t="0" r="0" b="0"/>
                <a:pathLst>
                  <a:path w="1048618" h="1000122">
                    <a:moveTo>
                      <a:pt x="312043" y="0"/>
                    </a:moveTo>
                    <a:lnTo>
                      <a:pt x="0" y="498912"/>
                    </a:lnTo>
                    <a:lnTo>
                      <a:pt x="299606" y="1000122"/>
                    </a:lnTo>
                    <a:lnTo>
                      <a:pt x="305901" y="790613"/>
                    </a:lnTo>
                    <a:cubicBezTo>
                      <a:pt x="305901" y="790613"/>
                      <a:pt x="578761" y="813056"/>
                      <a:pt x="678857" y="752701"/>
                    </a:cubicBezTo>
                    <a:cubicBezTo>
                      <a:pt x="763336" y="701760"/>
                      <a:pt x="975855" y="334302"/>
                      <a:pt x="1048618" y="188859"/>
                    </a:cubicBezTo>
                    <a:cubicBezTo>
                      <a:pt x="752911" y="292489"/>
                      <a:pt x="299321" y="205504"/>
                      <a:pt x="299321" y="205504"/>
                    </a:cubicBezTo>
                    <a:lnTo>
                      <a:pt x="312043" y="0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295" name="Freeform 294"/>
              <p:cNvSpPr/>
              <p:nvPr/>
            </p:nvSpPr>
            <p:spPr>
              <a:xfrm>
                <a:off x="3066947" y="3063661"/>
                <a:ext cx="757848" cy="828256"/>
              </a:xfrm>
              <a:custGeom>
                <a:avLst/>
                <a:gdLst/>
                <a:ahLst/>
                <a:cxnLst/>
                <a:rect l="0" t="0" r="0" b="0"/>
                <a:pathLst>
                  <a:path w="757848" h="828256">
                    <a:moveTo>
                      <a:pt x="493184" y="0"/>
                    </a:moveTo>
                    <a:lnTo>
                      <a:pt x="0" y="246680"/>
                    </a:lnTo>
                    <a:lnTo>
                      <a:pt x="310568" y="828256"/>
                    </a:lnTo>
                    <a:cubicBezTo>
                      <a:pt x="310568" y="828256"/>
                      <a:pt x="533906" y="836836"/>
                      <a:pt x="663168" y="732907"/>
                    </a:cubicBezTo>
                    <a:cubicBezTo>
                      <a:pt x="823126" y="604291"/>
                      <a:pt x="732323" y="440272"/>
                      <a:pt x="732323" y="440272"/>
                    </a:cubicBezTo>
                    <a:lnTo>
                      <a:pt x="493184" y="0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</p:grpSp>
        <p:grpSp>
          <p:nvGrpSpPr>
            <p:cNvPr id="120" name="Group 119"/>
            <p:cNvGrpSpPr/>
            <p:nvPr/>
          </p:nvGrpSpPr>
          <p:grpSpPr>
            <a:xfrm>
              <a:off x="1371475" y="3114411"/>
              <a:ext cx="1146741" cy="1370364"/>
              <a:chOff x="1371475" y="3114411"/>
              <a:chExt cx="1146741" cy="1370364"/>
            </a:xfrm>
          </p:grpSpPr>
          <p:sp>
            <p:nvSpPr>
              <p:cNvPr id="292" name="Freeform 291"/>
              <p:cNvSpPr/>
              <p:nvPr/>
            </p:nvSpPr>
            <p:spPr>
              <a:xfrm>
                <a:off x="1371473" y="3114410"/>
                <a:ext cx="866491" cy="1070232"/>
              </a:xfrm>
              <a:custGeom>
                <a:avLst/>
                <a:gdLst/>
                <a:ahLst/>
                <a:cxnLst/>
                <a:rect l="0" t="0" r="0" b="0"/>
                <a:pathLst>
                  <a:path w="866491" h="1070232">
                    <a:moveTo>
                      <a:pt x="582447" y="0"/>
                    </a:moveTo>
                    <a:lnTo>
                      <a:pt x="0" y="19748"/>
                    </a:lnTo>
                    <a:lnTo>
                      <a:pt x="179680" y="126828"/>
                    </a:lnTo>
                    <a:cubicBezTo>
                      <a:pt x="179680" y="126828"/>
                      <a:pt x="27377" y="356260"/>
                      <a:pt x="31930" y="472269"/>
                    </a:cubicBezTo>
                    <a:cubicBezTo>
                      <a:pt x="36170" y="580340"/>
                      <a:pt x="300043" y="1009972"/>
                      <a:pt x="344609" y="1070232"/>
                    </a:cubicBezTo>
                    <a:cubicBezTo>
                      <a:pt x="401090" y="756688"/>
                      <a:pt x="693279" y="404732"/>
                      <a:pt x="693279" y="404732"/>
                    </a:cubicBezTo>
                    <a:lnTo>
                      <a:pt x="866491" y="515513"/>
                    </a:lnTo>
                    <a:lnTo>
                      <a:pt x="582447" y="0"/>
                    </a:lnTo>
                    <a:close/>
                  </a:path>
                </a:pathLst>
              </a:custGeom>
              <a:solidFill>
                <a:srgbClr val="D4CDC7"/>
              </a:solidFill>
              <a:ln w="7600" cap="flat">
                <a:solidFill>
                  <a:srgbClr val="D4CDC7"/>
                </a:solidFill>
                <a:bevel/>
              </a:ln>
            </p:spPr>
          </p:sp>
          <p:sp>
            <p:nvSpPr>
              <p:cNvPr id="293" name="Freeform 292"/>
              <p:cNvSpPr/>
              <p:nvPr/>
            </p:nvSpPr>
            <p:spPr>
              <a:xfrm>
                <a:off x="1768826" y="3923182"/>
                <a:ext cx="749390" cy="561592"/>
              </a:xfrm>
              <a:custGeom>
                <a:avLst/>
                <a:gdLst/>
                <a:ahLst/>
                <a:cxnLst/>
                <a:rect l="0" t="0" r="0" b="0"/>
                <a:pathLst>
                  <a:path w="749390" h="561592">
                    <a:moveTo>
                      <a:pt x="749390" y="9299"/>
                    </a:moveTo>
                    <a:lnTo>
                      <a:pt x="725352" y="561592"/>
                    </a:lnTo>
                    <a:lnTo>
                      <a:pt x="225338" y="557625"/>
                    </a:lnTo>
                    <a:cubicBezTo>
                      <a:pt x="225338" y="557625"/>
                      <a:pt x="35424" y="555543"/>
                      <a:pt x="3611" y="355102"/>
                    </a:cubicBezTo>
                    <a:cubicBezTo>
                      <a:pt x="-22729" y="189139"/>
                      <a:pt x="91915" y="0"/>
                      <a:pt x="91915" y="0"/>
                    </a:cubicBezTo>
                    <a:lnTo>
                      <a:pt x="749390" y="9299"/>
                    </a:lnTo>
                    <a:close/>
                  </a:path>
                </a:pathLst>
              </a:custGeom>
              <a:solidFill>
                <a:srgbClr val="D4CDC7"/>
              </a:solidFill>
              <a:ln w="7600" cap="flat">
                <a:solidFill>
                  <a:srgbClr val="D4CDC7"/>
                </a:solidFill>
                <a:bevel/>
              </a:ln>
            </p:spPr>
          </p: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197D205D-462C-4BD5-19DD-57F713E51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roup118"/>
          <p:cNvGrpSpPr/>
          <p:nvPr/>
        </p:nvGrpSpPr>
        <p:grpSpPr>
          <a:xfrm>
            <a:off x="2384338" y="852273"/>
            <a:ext cx="7423327" cy="5182729"/>
            <a:chOff x="860337" y="852272"/>
            <a:chExt cx="7423327" cy="5182729"/>
          </a:xfrm>
        </p:grpSpPr>
        <p:grpSp>
          <p:nvGrpSpPr>
            <p:cNvPr id="119" name="Group 118"/>
            <p:cNvGrpSpPr/>
            <p:nvPr/>
          </p:nvGrpSpPr>
          <p:grpSpPr>
            <a:xfrm>
              <a:off x="4602399" y="2110880"/>
              <a:ext cx="1184004" cy="2054675"/>
              <a:chOff x="4602399" y="2110880"/>
              <a:chExt cx="1184004" cy="2054675"/>
            </a:xfrm>
          </p:grpSpPr>
          <p:sp>
            <p:nvSpPr>
              <p:cNvPr id="311" name="ArcArrow"/>
              <p:cNvSpPr/>
              <p:nvPr/>
            </p:nvSpPr>
            <p:spPr>
              <a:xfrm>
                <a:off x="3579644" y="2110880"/>
                <a:ext cx="2054759" cy="2054675"/>
              </a:xfrm>
              <a:custGeom>
                <a:avLst/>
                <a:gdLst/>
                <a:ahLst/>
                <a:cxnLst/>
                <a:rect l="0" t="0" r="0" b="0"/>
                <a:pathLst>
                  <a:path w="2054759" h="2054675">
                    <a:moveTo>
                      <a:pt x="1036344" y="39"/>
                    </a:moveTo>
                    <a:cubicBezTo>
                      <a:pt x="1538856" y="4356"/>
                      <a:pt x="1955261" y="369382"/>
                      <a:pt x="2039143" y="848974"/>
                    </a:cubicBezTo>
                    <a:lnTo>
                      <a:pt x="2206759" y="1027376"/>
                    </a:lnTo>
                    <a:lnTo>
                      <a:pt x="2039148" y="1205778"/>
                    </a:lnTo>
                    <a:cubicBezTo>
                      <a:pt x="1955073" y="1685547"/>
                      <a:pt x="1538718" y="2050418"/>
                      <a:pt x="1036341" y="2054712"/>
                    </a:cubicBezTo>
                    <a:lnTo>
                      <a:pt x="1035447" y="1951976"/>
                    </a:lnTo>
                    <a:cubicBezTo>
                      <a:pt x="1487708" y="1948094"/>
                      <a:pt x="1862473" y="1619571"/>
                      <a:pt x="1937967" y="1187937"/>
                    </a:cubicBezTo>
                    <a:lnTo>
                      <a:pt x="1800022" y="1027376"/>
                    </a:lnTo>
                    <a:lnTo>
                      <a:pt x="1937970" y="866818"/>
                    </a:lnTo>
                    <a:cubicBezTo>
                      <a:pt x="1862304" y="435021"/>
                      <a:pt x="1487584" y="106637"/>
                      <a:pt x="1035444" y="102772"/>
                    </a:cubicBezTo>
                    <a:lnTo>
                      <a:pt x="1036344" y="39"/>
                    </a:ln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116" name="Freeform 115"/>
              <p:cNvSpPr/>
              <p:nvPr/>
            </p:nvSpPr>
            <p:spPr>
              <a:xfrm>
                <a:off x="4602399" y="2366080"/>
                <a:ext cx="776530" cy="1544282"/>
              </a:xfrm>
              <a:custGeom>
                <a:avLst/>
                <a:gdLst>
                  <a:gd name="connsiteX0" fmla="*/ 0 w 776530"/>
                  <a:gd name="connsiteY0" fmla="*/ 775200 h 1544282"/>
                  <a:gd name="connsiteX1" fmla="*/ 388265 w 776530"/>
                  <a:gd name="connsiteY1" fmla="*/ 0 h 1544282"/>
                  <a:gd name="connsiteX2" fmla="*/ 775200 w 776530"/>
                  <a:gd name="connsiteY2" fmla="*/ 775200 h 1544282"/>
                  <a:gd name="connsiteX3" fmla="*/ 388265 w 776530"/>
                  <a:gd name="connsiteY3" fmla="*/ 1544282 h 15442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0" t="0" r="0" b="0"/>
                <a:pathLst>
                  <a:path w="776530" h="1544282">
                    <a:moveTo>
                      <a:pt x="4621" y="0"/>
                    </a:moveTo>
                    <a:cubicBezTo>
                      <a:pt x="430897" y="0"/>
                      <a:pt x="776530" y="345545"/>
                      <a:pt x="776530" y="772137"/>
                    </a:cubicBezTo>
                    <a:cubicBezTo>
                      <a:pt x="776530" y="1198277"/>
                      <a:pt x="430897" y="1544282"/>
                      <a:pt x="4621" y="1544282"/>
                    </a:cubicBezTo>
                    <a:cubicBezTo>
                      <a:pt x="3079" y="1544282"/>
                      <a:pt x="1539" y="1544282"/>
                      <a:pt x="0" y="1544282"/>
                    </a:cubicBezTo>
                    <a:lnTo>
                      <a:pt x="0" y="0"/>
                    </a:lnTo>
                    <a:cubicBezTo>
                      <a:pt x="1539" y="0"/>
                      <a:pt x="3079" y="0"/>
                      <a:pt x="4621" y="0"/>
                    </a:cubicBez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</p:grpSp>
        <p:sp>
          <p:nvSpPr>
            <p:cNvPr id="2" name="Text 119"/>
            <p:cNvSpPr txBox="1"/>
            <p:nvPr/>
          </p:nvSpPr>
          <p:spPr>
            <a:xfrm>
              <a:off x="1224639" y="852272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sp>
          <p:nvSpPr>
            <p:cNvPr id="303" name="Freeform 302"/>
            <p:cNvSpPr/>
            <p:nvPr/>
          </p:nvSpPr>
          <p:spPr>
            <a:xfrm>
              <a:off x="860337" y="885514"/>
              <a:ext cx="201071" cy="201071"/>
            </a:xfrm>
            <a:custGeom>
              <a:avLst/>
              <a:gdLst/>
              <a:ahLst/>
              <a:cxnLst/>
              <a:rect l="0" t="0" r="0" b="0"/>
              <a:pathLst>
                <a:path w="201071" h="201071">
                  <a:moveTo>
                    <a:pt x="16086" y="0"/>
                  </a:moveTo>
                  <a:lnTo>
                    <a:pt x="184986" y="0"/>
                  </a:lnTo>
                  <a:cubicBezTo>
                    <a:pt x="193869" y="0"/>
                    <a:pt x="201071" y="7202"/>
                    <a:pt x="201071" y="16086"/>
                  </a:cubicBezTo>
                  <a:lnTo>
                    <a:pt x="201071" y="184986"/>
                  </a:lnTo>
                  <a:cubicBezTo>
                    <a:pt x="201071" y="193869"/>
                    <a:pt x="193869" y="201071"/>
                    <a:pt x="184986" y="201071"/>
                  </a:cubicBezTo>
                  <a:lnTo>
                    <a:pt x="16086" y="201071"/>
                  </a:lnTo>
                  <a:cubicBezTo>
                    <a:pt x="7202" y="201071"/>
                    <a:pt x="0" y="193869"/>
                    <a:pt x="0" y="184986"/>
                  </a:cubicBezTo>
                  <a:lnTo>
                    <a:pt x="0" y="16086"/>
                  </a:lnTo>
                  <a:cubicBezTo>
                    <a:pt x="0" y="7202"/>
                    <a:pt x="7202" y="0"/>
                    <a:pt x="16086" y="0"/>
                  </a:cubicBez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304" name="Freeform 303"/>
            <p:cNvSpPr/>
            <p:nvPr/>
          </p:nvSpPr>
          <p:spPr>
            <a:xfrm>
              <a:off x="1170786" y="2110852"/>
              <a:ext cx="2100473" cy="190299"/>
            </a:xfrm>
            <a:custGeom>
              <a:avLst/>
              <a:gdLst/>
              <a:ahLst/>
              <a:cxnLst/>
              <a:rect l="l" t="t" r="r" b="b"/>
              <a:pathLst>
                <a:path w="2100473" h="190299">
                  <a:moveTo>
                    <a:pt x="0" y="190299"/>
                  </a:moveTo>
                  <a:lnTo>
                    <a:pt x="2100473" y="190299"/>
                  </a:lnTo>
                  <a:lnTo>
                    <a:pt x="2100473" y="0"/>
                  </a:lnTo>
                  <a:lnTo>
                    <a:pt x="0" y="0"/>
                  </a:lnTo>
                  <a:lnTo>
                    <a:pt x="0" y="190299"/>
                  </a:ln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120" name="Text 120"/>
            <p:cNvSpPr txBox="1"/>
            <p:nvPr/>
          </p:nvSpPr>
          <p:spPr>
            <a:xfrm>
              <a:off x="1083918" y="2486890"/>
              <a:ext cx="2385891" cy="2073759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Replace your text here!</a:t>
              </a:r>
            </a:p>
          </p:txBody>
        </p:sp>
        <p:sp>
          <p:nvSpPr>
            <p:cNvPr id="306" name="Freeform 305"/>
            <p:cNvSpPr/>
            <p:nvPr/>
          </p:nvSpPr>
          <p:spPr>
            <a:xfrm>
              <a:off x="5939231" y="2086988"/>
              <a:ext cx="2100473" cy="190299"/>
            </a:xfrm>
            <a:custGeom>
              <a:avLst/>
              <a:gdLst/>
              <a:ahLst/>
              <a:cxnLst/>
              <a:rect l="l" t="t" r="r" b="b"/>
              <a:pathLst>
                <a:path w="2100473" h="190299">
                  <a:moveTo>
                    <a:pt x="0" y="190299"/>
                  </a:moveTo>
                  <a:lnTo>
                    <a:pt x="2100473" y="190299"/>
                  </a:lnTo>
                  <a:lnTo>
                    <a:pt x="2100473" y="0"/>
                  </a:lnTo>
                  <a:lnTo>
                    <a:pt x="0" y="0"/>
                  </a:lnTo>
                  <a:lnTo>
                    <a:pt x="0" y="190299"/>
                  </a:lnTo>
                  <a:close/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121" name="Text 121"/>
            <p:cNvSpPr txBox="1"/>
            <p:nvPr/>
          </p:nvSpPr>
          <p:spPr>
            <a:xfrm>
              <a:off x="5863512" y="2484169"/>
              <a:ext cx="2353424" cy="2076457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Replace your text here!</a:t>
              </a:r>
            </a:p>
          </p:txBody>
        </p:sp>
        <p:sp>
          <p:nvSpPr>
            <p:cNvPr id="122" name="Text 122"/>
            <p:cNvSpPr txBox="1"/>
            <p:nvPr/>
          </p:nvSpPr>
          <p:spPr>
            <a:xfrm>
              <a:off x="1208170" y="5390130"/>
              <a:ext cx="7075494" cy="644871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   Replace your text here!   Replace your text here!   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 Replace your text here!   Replace your text here!   Replace your text here!   Replace your text here! </a:t>
              </a:r>
            </a:p>
          </p:txBody>
        </p:sp>
        <p:sp>
          <p:nvSpPr>
            <p:cNvPr id="123" name="Text 123"/>
            <p:cNvSpPr txBox="1"/>
            <p:nvPr/>
          </p:nvSpPr>
          <p:spPr>
            <a:xfrm>
              <a:off x="4369466" y="4807363"/>
              <a:ext cx="1157799" cy="168015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115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grpSp>
          <p:nvGrpSpPr>
            <p:cNvPr id="114" name="Group 113"/>
            <p:cNvGrpSpPr/>
            <p:nvPr/>
          </p:nvGrpSpPr>
          <p:grpSpPr>
            <a:xfrm>
              <a:off x="3427642" y="2110887"/>
              <a:ext cx="1179322" cy="2054683"/>
              <a:chOff x="3427642" y="2110887"/>
              <a:chExt cx="1179322" cy="2054683"/>
            </a:xfrm>
          </p:grpSpPr>
          <p:sp>
            <p:nvSpPr>
              <p:cNvPr id="312" name="ArcArrow"/>
              <p:cNvSpPr/>
              <p:nvPr/>
            </p:nvSpPr>
            <p:spPr>
              <a:xfrm>
                <a:off x="3579589" y="2110887"/>
                <a:ext cx="2054759" cy="2054683"/>
              </a:xfrm>
              <a:custGeom>
                <a:avLst/>
                <a:gdLst/>
                <a:ahLst/>
                <a:cxnLst/>
                <a:rect l="0" t="0" r="0" b="0"/>
                <a:pathLst>
                  <a:path w="2054759" h="2054683">
                    <a:moveTo>
                      <a:pt x="1018415" y="2054645"/>
                    </a:moveTo>
                    <a:cubicBezTo>
                      <a:pt x="515895" y="2050395"/>
                      <a:pt x="99490" y="1685369"/>
                      <a:pt x="15608" y="1205778"/>
                    </a:cubicBezTo>
                    <a:lnTo>
                      <a:pt x="-152000" y="1027376"/>
                    </a:lnTo>
                    <a:lnTo>
                      <a:pt x="15608" y="848973"/>
                    </a:lnTo>
                    <a:cubicBezTo>
                      <a:pt x="99678" y="369204"/>
                      <a:pt x="516033" y="4333"/>
                      <a:pt x="1018410" y="39"/>
                    </a:cubicBezTo>
                    <a:lnTo>
                      <a:pt x="1019304" y="102772"/>
                    </a:lnTo>
                    <a:cubicBezTo>
                      <a:pt x="567043" y="106658"/>
                      <a:pt x="192278" y="435181"/>
                      <a:pt x="116784" y="866814"/>
                    </a:cubicBezTo>
                    <a:lnTo>
                      <a:pt x="254738" y="1027376"/>
                    </a:lnTo>
                    <a:lnTo>
                      <a:pt x="116785" y="1187941"/>
                    </a:lnTo>
                    <a:cubicBezTo>
                      <a:pt x="192448" y="1619730"/>
                      <a:pt x="567167" y="1948115"/>
                      <a:pt x="1019307" y="1951979"/>
                    </a:cubicBezTo>
                    <a:lnTo>
                      <a:pt x="1018415" y="2054645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314" name="Freeform 313"/>
              <p:cNvSpPr/>
              <p:nvPr/>
            </p:nvSpPr>
            <p:spPr>
              <a:xfrm>
                <a:off x="3835059" y="2366080"/>
                <a:ext cx="771909" cy="1544282"/>
              </a:xfrm>
              <a:custGeom>
                <a:avLst/>
                <a:gdLst/>
                <a:ahLst/>
                <a:cxnLst/>
                <a:rect l="0" t="0" r="0" b="0"/>
                <a:pathLst>
                  <a:path w="771909" h="1544282">
                    <a:moveTo>
                      <a:pt x="0" y="772145"/>
                    </a:moveTo>
                    <a:cubicBezTo>
                      <a:pt x="0" y="345547"/>
                      <a:pt x="345453" y="0"/>
                      <a:pt x="771909" y="0"/>
                    </a:cubicBezTo>
                    <a:cubicBezTo>
                      <a:pt x="771909" y="0"/>
                      <a:pt x="771909" y="1544282"/>
                      <a:pt x="771909" y="1544282"/>
                    </a:cubicBezTo>
                    <a:cubicBezTo>
                      <a:pt x="345453" y="1544282"/>
                      <a:pt x="0" y="1198277"/>
                      <a:pt x="0" y="772145"/>
                    </a:cubicBez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</p:grpSp>
        <p:sp>
          <p:nvSpPr>
            <p:cNvPr id="315" name="Freeform 314"/>
            <p:cNvSpPr/>
            <p:nvPr/>
          </p:nvSpPr>
          <p:spPr>
            <a:xfrm>
              <a:off x="4265672" y="2796768"/>
              <a:ext cx="682694" cy="682900"/>
            </a:xfrm>
            <a:custGeom>
              <a:avLst/>
              <a:gdLst/>
              <a:ahLst/>
              <a:cxnLst/>
              <a:rect l="0" t="0" r="0" b="0"/>
              <a:pathLst>
                <a:path w="682694" h="682900">
                  <a:moveTo>
                    <a:pt x="0" y="341450"/>
                  </a:moveTo>
                  <a:cubicBezTo>
                    <a:pt x="0" y="152804"/>
                    <a:pt x="152763" y="0"/>
                    <a:pt x="341347" y="0"/>
                  </a:cubicBezTo>
                  <a:cubicBezTo>
                    <a:pt x="529850" y="0"/>
                    <a:pt x="682694" y="152804"/>
                    <a:pt x="682694" y="341450"/>
                  </a:cubicBezTo>
                  <a:cubicBezTo>
                    <a:pt x="682694" y="529893"/>
                    <a:pt x="529850" y="682900"/>
                    <a:pt x="341347" y="682900"/>
                  </a:cubicBezTo>
                  <a:cubicBezTo>
                    <a:pt x="152763" y="682900"/>
                    <a:pt x="0" y="529893"/>
                    <a:pt x="0" y="341450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</p:sp>
      </p:grpSp>
      <p:pic>
        <p:nvPicPr>
          <p:cNvPr id="4" name="Picture 2" descr="Assuran">
            <a:extLst>
              <a:ext uri="{FF2B5EF4-FFF2-40B4-BE49-F238E27FC236}">
                <a16:creationId xmlns:a16="http://schemas.microsoft.com/office/drawing/2014/main" id="{EE42D513-8F04-8510-98FA-95CC505CB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roup129"/>
          <p:cNvGrpSpPr/>
          <p:nvPr/>
        </p:nvGrpSpPr>
        <p:grpSpPr>
          <a:xfrm>
            <a:off x="2612060" y="819200"/>
            <a:ext cx="6967880" cy="5251147"/>
            <a:chOff x="1088060" y="819199"/>
            <a:chExt cx="6967880" cy="5251147"/>
          </a:xfrm>
        </p:grpSpPr>
        <p:sp>
          <p:nvSpPr>
            <p:cNvPr id="130" name="Text 130"/>
            <p:cNvSpPr txBox="1"/>
            <p:nvPr/>
          </p:nvSpPr>
          <p:spPr>
            <a:xfrm>
              <a:off x="1452363" y="819199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sp>
          <p:nvSpPr>
            <p:cNvPr id="317" name="Freeform 316"/>
            <p:cNvSpPr/>
            <p:nvPr/>
          </p:nvSpPr>
          <p:spPr>
            <a:xfrm>
              <a:off x="1088060" y="852442"/>
              <a:ext cx="201071" cy="201071"/>
            </a:xfrm>
            <a:custGeom>
              <a:avLst/>
              <a:gdLst/>
              <a:ahLst/>
              <a:cxnLst/>
              <a:rect l="0" t="0" r="0" b="0"/>
              <a:pathLst>
                <a:path w="201071" h="201071">
                  <a:moveTo>
                    <a:pt x="16086" y="0"/>
                  </a:moveTo>
                  <a:lnTo>
                    <a:pt x="184986" y="0"/>
                  </a:lnTo>
                  <a:cubicBezTo>
                    <a:pt x="193869" y="0"/>
                    <a:pt x="201071" y="7202"/>
                    <a:pt x="201071" y="16086"/>
                  </a:cubicBezTo>
                  <a:lnTo>
                    <a:pt x="201071" y="184986"/>
                  </a:lnTo>
                  <a:cubicBezTo>
                    <a:pt x="201071" y="193869"/>
                    <a:pt x="193869" y="201071"/>
                    <a:pt x="184986" y="201071"/>
                  </a:cubicBezTo>
                  <a:lnTo>
                    <a:pt x="16086" y="201071"/>
                  </a:lnTo>
                  <a:cubicBezTo>
                    <a:pt x="7202" y="201071"/>
                    <a:pt x="0" y="193869"/>
                    <a:pt x="0" y="184986"/>
                  </a:cubicBezTo>
                  <a:lnTo>
                    <a:pt x="0" y="16086"/>
                  </a:lnTo>
                  <a:cubicBezTo>
                    <a:pt x="0" y="7202"/>
                    <a:pt x="7202" y="0"/>
                    <a:pt x="16086" y="0"/>
                  </a:cubicBez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318" name="Freeform 317"/>
            <p:cNvSpPr/>
            <p:nvPr/>
          </p:nvSpPr>
          <p:spPr>
            <a:xfrm>
              <a:off x="3545013" y="1856430"/>
              <a:ext cx="1035432" cy="1297084"/>
            </a:xfrm>
            <a:custGeom>
              <a:avLst/>
              <a:gdLst/>
              <a:ahLst/>
              <a:cxnLst/>
              <a:rect l="0" t="0" r="0" b="0"/>
              <a:pathLst>
                <a:path w="1035432" h="1297084">
                  <a:moveTo>
                    <a:pt x="517714" y="1297084"/>
                  </a:moveTo>
                  <a:lnTo>
                    <a:pt x="948282" y="805691"/>
                  </a:lnTo>
                  <a:cubicBezTo>
                    <a:pt x="948282" y="805691"/>
                    <a:pt x="1052288" y="668054"/>
                    <a:pt x="1032893" y="454538"/>
                  </a:cubicBezTo>
                  <a:cubicBezTo>
                    <a:pt x="1013506" y="241025"/>
                    <a:pt x="856619" y="80446"/>
                    <a:pt x="687391" y="25744"/>
                  </a:cubicBezTo>
                  <a:cubicBezTo>
                    <a:pt x="687391" y="25744"/>
                    <a:pt x="421210" y="-71308"/>
                    <a:pt x="200863" y="106915"/>
                  </a:cubicBezTo>
                  <a:cubicBezTo>
                    <a:pt x="200863" y="106915"/>
                    <a:pt x="17534" y="237494"/>
                    <a:pt x="0" y="486303"/>
                  </a:cubicBezTo>
                  <a:cubicBezTo>
                    <a:pt x="0" y="486303"/>
                    <a:pt x="-10671" y="666290"/>
                    <a:pt x="91571" y="803928"/>
                  </a:cubicBezTo>
                  <a:lnTo>
                    <a:pt x="517714" y="1297084"/>
                  </a:ln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319" name="Freeform 318"/>
            <p:cNvSpPr/>
            <p:nvPr/>
          </p:nvSpPr>
          <p:spPr>
            <a:xfrm>
              <a:off x="5242891" y="1856430"/>
              <a:ext cx="1035432" cy="1297084"/>
            </a:xfrm>
            <a:custGeom>
              <a:avLst/>
              <a:gdLst/>
              <a:ahLst/>
              <a:cxnLst/>
              <a:rect l="0" t="0" r="0" b="0"/>
              <a:pathLst>
                <a:path w="1035432" h="1297084">
                  <a:moveTo>
                    <a:pt x="517714" y="1297084"/>
                  </a:moveTo>
                  <a:lnTo>
                    <a:pt x="948282" y="805691"/>
                  </a:lnTo>
                  <a:cubicBezTo>
                    <a:pt x="948282" y="805691"/>
                    <a:pt x="1052288" y="668054"/>
                    <a:pt x="1032893" y="454538"/>
                  </a:cubicBezTo>
                  <a:cubicBezTo>
                    <a:pt x="1013506" y="241025"/>
                    <a:pt x="856619" y="80446"/>
                    <a:pt x="687391" y="25744"/>
                  </a:cubicBezTo>
                  <a:cubicBezTo>
                    <a:pt x="687391" y="25744"/>
                    <a:pt x="421210" y="-71308"/>
                    <a:pt x="200863" y="106915"/>
                  </a:cubicBezTo>
                  <a:cubicBezTo>
                    <a:pt x="200863" y="106915"/>
                    <a:pt x="17534" y="237494"/>
                    <a:pt x="0" y="486303"/>
                  </a:cubicBezTo>
                  <a:cubicBezTo>
                    <a:pt x="0" y="486303"/>
                    <a:pt x="-10671" y="666290"/>
                    <a:pt x="91571" y="803928"/>
                  </a:cubicBezTo>
                  <a:lnTo>
                    <a:pt x="517714" y="1297084"/>
                  </a:lnTo>
                  <a:close/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</a:ln>
          </p:spPr>
        </p:sp>
        <p:sp>
          <p:nvSpPr>
            <p:cNvPr id="320" name="Freeform 319"/>
            <p:cNvSpPr/>
            <p:nvPr/>
          </p:nvSpPr>
          <p:spPr>
            <a:xfrm>
              <a:off x="1847127" y="1856430"/>
              <a:ext cx="1035432" cy="1297084"/>
            </a:xfrm>
            <a:custGeom>
              <a:avLst/>
              <a:gdLst/>
              <a:ahLst/>
              <a:cxnLst/>
              <a:rect l="0" t="0" r="0" b="0"/>
              <a:pathLst>
                <a:path w="1035432" h="1297084">
                  <a:moveTo>
                    <a:pt x="517714" y="1297084"/>
                  </a:moveTo>
                  <a:lnTo>
                    <a:pt x="948282" y="805691"/>
                  </a:lnTo>
                  <a:cubicBezTo>
                    <a:pt x="948282" y="805691"/>
                    <a:pt x="1052288" y="668054"/>
                    <a:pt x="1032893" y="454538"/>
                  </a:cubicBezTo>
                  <a:cubicBezTo>
                    <a:pt x="1013506" y="241025"/>
                    <a:pt x="856619" y="80446"/>
                    <a:pt x="687391" y="25744"/>
                  </a:cubicBezTo>
                  <a:cubicBezTo>
                    <a:pt x="687391" y="25744"/>
                    <a:pt x="421210" y="-71308"/>
                    <a:pt x="200863" y="106915"/>
                  </a:cubicBezTo>
                  <a:cubicBezTo>
                    <a:pt x="200863" y="106915"/>
                    <a:pt x="17534" y="237494"/>
                    <a:pt x="0" y="486303"/>
                  </a:cubicBezTo>
                  <a:cubicBezTo>
                    <a:pt x="0" y="486303"/>
                    <a:pt x="-10671" y="666290"/>
                    <a:pt x="91571" y="803928"/>
                  </a:cubicBezTo>
                  <a:lnTo>
                    <a:pt x="517714" y="1297084"/>
                  </a:lnTo>
                  <a:close/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</a:ln>
          </p:spPr>
        </p:sp>
        <p:sp>
          <p:nvSpPr>
            <p:cNvPr id="321" name="Freeform 320"/>
            <p:cNvSpPr/>
            <p:nvPr/>
          </p:nvSpPr>
          <p:spPr>
            <a:xfrm>
              <a:off x="6940769" y="1856430"/>
              <a:ext cx="1035432" cy="1297084"/>
            </a:xfrm>
            <a:custGeom>
              <a:avLst/>
              <a:gdLst/>
              <a:ahLst/>
              <a:cxnLst/>
              <a:rect l="0" t="0" r="0" b="0"/>
              <a:pathLst>
                <a:path w="1035432" h="1297084">
                  <a:moveTo>
                    <a:pt x="517714" y="1297084"/>
                  </a:moveTo>
                  <a:lnTo>
                    <a:pt x="948282" y="805691"/>
                  </a:lnTo>
                  <a:cubicBezTo>
                    <a:pt x="948282" y="805691"/>
                    <a:pt x="1052288" y="668054"/>
                    <a:pt x="1032893" y="454538"/>
                  </a:cubicBezTo>
                  <a:cubicBezTo>
                    <a:pt x="1013506" y="241025"/>
                    <a:pt x="856619" y="80446"/>
                    <a:pt x="687391" y="25744"/>
                  </a:cubicBezTo>
                  <a:cubicBezTo>
                    <a:pt x="687391" y="25744"/>
                    <a:pt x="421210" y="-71308"/>
                    <a:pt x="200863" y="106915"/>
                  </a:cubicBezTo>
                  <a:cubicBezTo>
                    <a:pt x="200863" y="106915"/>
                    <a:pt x="17534" y="237494"/>
                    <a:pt x="0" y="486303"/>
                  </a:cubicBezTo>
                  <a:cubicBezTo>
                    <a:pt x="0" y="486303"/>
                    <a:pt x="-10671" y="666290"/>
                    <a:pt x="91571" y="803928"/>
                  </a:cubicBezTo>
                  <a:lnTo>
                    <a:pt x="517714" y="1297084"/>
                  </a:ln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322" name="Freeform 321"/>
            <p:cNvSpPr/>
            <p:nvPr/>
          </p:nvSpPr>
          <p:spPr>
            <a:xfrm>
              <a:off x="2188187" y="2174627"/>
              <a:ext cx="353310" cy="430866"/>
            </a:xfrm>
            <a:custGeom>
              <a:avLst/>
              <a:gdLst/>
              <a:ahLst/>
              <a:cxnLst/>
              <a:rect l="0" t="0" r="0" b="0"/>
              <a:pathLst>
                <a:path w="353310" h="430866">
                  <a:moveTo>
                    <a:pt x="71700" y="103409"/>
                  </a:moveTo>
                  <a:cubicBezTo>
                    <a:pt x="71700" y="46279"/>
                    <a:pt x="118846" y="0"/>
                    <a:pt x="176655" y="0"/>
                  </a:cubicBezTo>
                  <a:cubicBezTo>
                    <a:pt x="235160" y="0"/>
                    <a:pt x="282436" y="46279"/>
                    <a:pt x="282436" y="103409"/>
                  </a:cubicBezTo>
                  <a:cubicBezTo>
                    <a:pt x="282436" y="160455"/>
                    <a:pt x="235160" y="206817"/>
                    <a:pt x="176655" y="206817"/>
                  </a:cubicBezTo>
                  <a:cubicBezTo>
                    <a:pt x="118846" y="206817"/>
                    <a:pt x="71700" y="160455"/>
                    <a:pt x="71700" y="103409"/>
                  </a:cubicBezTo>
                  <a:close/>
                  <a:moveTo>
                    <a:pt x="138692" y="199854"/>
                  </a:moveTo>
                  <a:cubicBezTo>
                    <a:pt x="138692" y="199854"/>
                    <a:pt x="80410" y="208208"/>
                    <a:pt x="36384" y="261261"/>
                  </a:cubicBezTo>
                  <a:cubicBezTo>
                    <a:pt x="-7643" y="314312"/>
                    <a:pt x="590" y="361828"/>
                    <a:pt x="590" y="361828"/>
                  </a:cubicBezTo>
                  <a:cubicBezTo>
                    <a:pt x="590" y="361828"/>
                    <a:pt x="-1647" y="430866"/>
                    <a:pt x="176655" y="430866"/>
                  </a:cubicBezTo>
                  <a:cubicBezTo>
                    <a:pt x="355232" y="430866"/>
                    <a:pt x="353310" y="361828"/>
                    <a:pt x="353310" y="361828"/>
                  </a:cubicBezTo>
                  <a:cubicBezTo>
                    <a:pt x="353310" y="361828"/>
                    <a:pt x="356306" y="310553"/>
                    <a:pt x="317732" y="261261"/>
                  </a:cubicBezTo>
                  <a:cubicBezTo>
                    <a:pt x="279157" y="211968"/>
                    <a:pt x="215843" y="199854"/>
                    <a:pt x="215843" y="199854"/>
                  </a:cubicBezTo>
                  <a:cubicBezTo>
                    <a:pt x="215843" y="199854"/>
                    <a:pt x="197394" y="207003"/>
                    <a:pt x="176655" y="207003"/>
                  </a:cubicBezTo>
                  <a:cubicBezTo>
                    <a:pt x="155464" y="207003"/>
                    <a:pt x="138692" y="199854"/>
                    <a:pt x="138692" y="199854"/>
                  </a:cubicBezTo>
                  <a:close/>
                </a:path>
              </a:pathLst>
            </a:custGeom>
            <a:solidFill>
              <a:srgbClr val="FFFFFF"/>
            </a:solidFill>
            <a:ln w="2500" cap="flat">
              <a:solidFill>
                <a:srgbClr val="FFFFFF"/>
              </a:solidFill>
              <a:bevel/>
            </a:ln>
          </p:spPr>
        </p:sp>
        <p:sp>
          <p:nvSpPr>
            <p:cNvPr id="323" name="Freeform 322"/>
            <p:cNvSpPr/>
            <p:nvPr/>
          </p:nvSpPr>
          <p:spPr>
            <a:xfrm>
              <a:off x="5545172" y="2174586"/>
              <a:ext cx="430866" cy="359055"/>
            </a:xfrm>
            <a:custGeom>
              <a:avLst/>
              <a:gdLst/>
              <a:ahLst/>
              <a:cxnLst/>
              <a:rect l="0" t="0" r="0" b="0"/>
              <a:pathLst>
                <a:path w="430866" h="359055">
                  <a:moveTo>
                    <a:pt x="0" y="0"/>
                  </a:moveTo>
                  <a:lnTo>
                    <a:pt x="0" y="259317"/>
                  </a:lnTo>
                  <a:lnTo>
                    <a:pt x="108849" y="259317"/>
                  </a:lnTo>
                  <a:lnTo>
                    <a:pt x="126614" y="239370"/>
                  </a:lnTo>
                  <a:lnTo>
                    <a:pt x="20040" y="239370"/>
                  </a:lnTo>
                  <a:lnTo>
                    <a:pt x="20040" y="19947"/>
                  </a:lnTo>
                  <a:lnTo>
                    <a:pt x="410826" y="19947"/>
                  </a:lnTo>
                  <a:lnTo>
                    <a:pt x="410826" y="239370"/>
                  </a:lnTo>
                  <a:lnTo>
                    <a:pt x="304242" y="239370"/>
                  </a:lnTo>
                  <a:lnTo>
                    <a:pt x="322007" y="259317"/>
                  </a:lnTo>
                  <a:lnTo>
                    <a:pt x="430866" y="259317"/>
                  </a:lnTo>
                  <a:lnTo>
                    <a:pt x="430866" y="0"/>
                  </a:lnTo>
                  <a:lnTo>
                    <a:pt x="0" y="0"/>
                  </a:lnTo>
                </a:path>
                <a:path w="430866" h="359055">
                  <a:moveTo>
                    <a:pt x="60121" y="359055"/>
                  </a:moveTo>
                  <a:lnTo>
                    <a:pt x="370745" y="359055"/>
                  </a:lnTo>
                  <a:lnTo>
                    <a:pt x="215433" y="179527"/>
                  </a:lnTo>
                  <a:lnTo>
                    <a:pt x="60121" y="359055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</p:sp>
        <p:sp>
          <p:nvSpPr>
            <p:cNvPr id="324" name="Freeform 323"/>
            <p:cNvSpPr/>
            <p:nvPr/>
          </p:nvSpPr>
          <p:spPr>
            <a:xfrm>
              <a:off x="7243050" y="2174573"/>
              <a:ext cx="430866" cy="410759"/>
            </a:xfrm>
            <a:custGeom>
              <a:avLst/>
              <a:gdLst/>
              <a:ahLst/>
              <a:cxnLst/>
              <a:rect l="0" t="0" r="0" b="0"/>
              <a:pathLst>
                <a:path w="430866" h="410759" stroke="0">
                  <a:moveTo>
                    <a:pt x="78051" y="255945"/>
                  </a:moveTo>
                  <a:cubicBezTo>
                    <a:pt x="121161" y="255945"/>
                    <a:pt x="156102" y="290517"/>
                    <a:pt x="156102" y="333142"/>
                  </a:cubicBezTo>
                  <a:cubicBezTo>
                    <a:pt x="156102" y="375769"/>
                    <a:pt x="121161" y="410759"/>
                    <a:pt x="78051" y="410759"/>
                  </a:cubicBezTo>
                  <a:cubicBezTo>
                    <a:pt x="34954" y="410759"/>
                    <a:pt x="0" y="375769"/>
                    <a:pt x="0" y="333142"/>
                  </a:cubicBezTo>
                  <a:cubicBezTo>
                    <a:pt x="0" y="290517"/>
                    <a:pt x="34954" y="255945"/>
                    <a:pt x="78051" y="255945"/>
                  </a:cubicBezTo>
                  <a:close/>
                  <a:moveTo>
                    <a:pt x="78051" y="384608"/>
                  </a:moveTo>
                  <a:cubicBezTo>
                    <a:pt x="106787" y="384608"/>
                    <a:pt x="130085" y="361565"/>
                    <a:pt x="130085" y="333142"/>
                  </a:cubicBezTo>
                  <a:cubicBezTo>
                    <a:pt x="130085" y="304721"/>
                    <a:pt x="106787" y="281677"/>
                    <a:pt x="78051" y="281677"/>
                  </a:cubicBezTo>
                  <a:cubicBezTo>
                    <a:pt x="49316" y="281677"/>
                    <a:pt x="26017" y="304721"/>
                    <a:pt x="26017" y="333142"/>
                  </a:cubicBezTo>
                  <a:cubicBezTo>
                    <a:pt x="26017" y="361565"/>
                    <a:pt x="49316" y="384608"/>
                    <a:pt x="78051" y="384608"/>
                  </a:cubicBezTo>
                  <a:close/>
                  <a:close/>
                  <a:close/>
                  <a:close/>
                  <a:close/>
                  <a:close/>
                  <a:close/>
                  <a:close/>
                  <a:close/>
                  <a:close/>
                  <a:close/>
                  <a:moveTo>
                    <a:pt x="273690" y="0"/>
                  </a:moveTo>
                  <a:cubicBezTo>
                    <a:pt x="230529" y="0"/>
                    <a:pt x="195574" y="34427"/>
                    <a:pt x="195574" y="77053"/>
                  </a:cubicBezTo>
                  <a:cubicBezTo>
                    <a:pt x="195574" y="119679"/>
                    <a:pt x="230529" y="154250"/>
                    <a:pt x="273690" y="154250"/>
                  </a:cubicBezTo>
                  <a:cubicBezTo>
                    <a:pt x="316736" y="154250"/>
                    <a:pt x="351678" y="119679"/>
                    <a:pt x="351678" y="77053"/>
                  </a:cubicBezTo>
                  <a:cubicBezTo>
                    <a:pt x="351678" y="34427"/>
                    <a:pt x="316736" y="0"/>
                    <a:pt x="273690" y="0"/>
                  </a:cubicBezTo>
                  <a:close/>
                  <a:moveTo>
                    <a:pt x="273690" y="128518"/>
                  </a:moveTo>
                  <a:cubicBezTo>
                    <a:pt x="302362" y="128518"/>
                    <a:pt x="325660" y="105474"/>
                    <a:pt x="325660" y="77053"/>
                  </a:cubicBezTo>
                  <a:cubicBezTo>
                    <a:pt x="325660" y="48631"/>
                    <a:pt x="302362" y="25588"/>
                    <a:pt x="273690" y="25588"/>
                  </a:cubicBezTo>
                  <a:cubicBezTo>
                    <a:pt x="244890" y="25588"/>
                    <a:pt x="221591" y="48631"/>
                    <a:pt x="221591" y="77053"/>
                  </a:cubicBezTo>
                  <a:cubicBezTo>
                    <a:pt x="221591" y="105474"/>
                    <a:pt x="244890" y="128518"/>
                    <a:pt x="273690" y="128518"/>
                  </a:cubicBezTo>
                  <a:moveTo>
                    <a:pt x="352559" y="255945"/>
                  </a:moveTo>
                  <a:cubicBezTo>
                    <a:pt x="309461" y="255945"/>
                    <a:pt x="274508" y="290517"/>
                    <a:pt x="274508" y="333143"/>
                  </a:cubicBezTo>
                  <a:cubicBezTo>
                    <a:pt x="274508" y="375769"/>
                    <a:pt x="309461" y="410759"/>
                    <a:pt x="352559" y="410759"/>
                  </a:cubicBezTo>
                  <a:cubicBezTo>
                    <a:pt x="395670" y="410759"/>
                    <a:pt x="430866" y="375769"/>
                    <a:pt x="430866" y="333143"/>
                  </a:cubicBezTo>
                  <a:cubicBezTo>
                    <a:pt x="430866" y="290517"/>
                    <a:pt x="395670" y="255945"/>
                    <a:pt x="352559" y="255945"/>
                  </a:cubicBezTo>
                  <a:moveTo>
                    <a:pt x="352559" y="384608"/>
                  </a:moveTo>
                  <a:cubicBezTo>
                    <a:pt x="381295" y="384608"/>
                    <a:pt x="404594" y="361565"/>
                    <a:pt x="404594" y="333143"/>
                  </a:cubicBezTo>
                  <a:cubicBezTo>
                    <a:pt x="404594" y="304721"/>
                    <a:pt x="381295" y="281677"/>
                    <a:pt x="352559" y="281677"/>
                  </a:cubicBezTo>
                  <a:cubicBezTo>
                    <a:pt x="323824" y="281677"/>
                    <a:pt x="300525" y="304721"/>
                    <a:pt x="300525" y="333143"/>
                  </a:cubicBezTo>
                  <a:cubicBezTo>
                    <a:pt x="300525" y="361565"/>
                    <a:pt x="323824" y="384608"/>
                    <a:pt x="352559" y="384608"/>
                  </a:cubicBezTo>
                  <a:moveTo>
                    <a:pt x="155134" y="318786"/>
                  </a:moveTo>
                  <a:cubicBezTo>
                    <a:pt x="155134" y="318786"/>
                    <a:pt x="156102" y="324938"/>
                    <a:pt x="156102" y="333142"/>
                  </a:cubicBezTo>
                  <a:cubicBezTo>
                    <a:pt x="156102" y="341346"/>
                    <a:pt x="154166" y="349873"/>
                    <a:pt x="154166" y="349873"/>
                  </a:cubicBezTo>
                  <a:lnTo>
                    <a:pt x="275884" y="350521"/>
                  </a:lnTo>
                  <a:cubicBezTo>
                    <a:pt x="275884" y="350521"/>
                    <a:pt x="275238" y="337244"/>
                    <a:pt x="274508" y="332386"/>
                  </a:cubicBezTo>
                  <a:cubicBezTo>
                    <a:pt x="273778" y="327529"/>
                    <a:pt x="276207" y="318786"/>
                    <a:pt x="276207" y="318786"/>
                  </a:cubicBezTo>
                  <a:lnTo>
                    <a:pt x="155134" y="318786"/>
                  </a:lnTo>
                  <a:close/>
                  <a:moveTo>
                    <a:pt x="213249" y="125782"/>
                  </a:moveTo>
                  <a:lnTo>
                    <a:pt x="103477" y="260172"/>
                  </a:lnTo>
                  <a:cubicBezTo>
                    <a:pt x="103477" y="260172"/>
                    <a:pt x="111548" y="262762"/>
                    <a:pt x="118005" y="266973"/>
                  </a:cubicBezTo>
                  <a:cubicBezTo>
                    <a:pt x="124463" y="271182"/>
                    <a:pt x="130274" y="276040"/>
                    <a:pt x="130274" y="276040"/>
                  </a:cubicBezTo>
                  <a:lnTo>
                    <a:pt x="236495" y="144565"/>
                  </a:lnTo>
                  <a:cubicBezTo>
                    <a:pt x="236495" y="144565"/>
                    <a:pt x="227454" y="139383"/>
                    <a:pt x="223581" y="136469"/>
                  </a:cubicBezTo>
                  <a:cubicBezTo>
                    <a:pt x="219706" y="133554"/>
                    <a:pt x="213249" y="125782"/>
                    <a:pt x="213249" y="125782"/>
                  </a:cubicBezTo>
                  <a:close/>
                </a:path>
                <a:path w="430866" h="410759" fill="none">
                  <a:moveTo>
                    <a:pt x="78051" y="255945"/>
                  </a:moveTo>
                  <a:cubicBezTo>
                    <a:pt x="121161" y="255945"/>
                    <a:pt x="156102" y="290517"/>
                    <a:pt x="156102" y="333142"/>
                  </a:cubicBezTo>
                  <a:cubicBezTo>
                    <a:pt x="156102" y="375769"/>
                    <a:pt x="121161" y="410759"/>
                    <a:pt x="78051" y="410759"/>
                  </a:cubicBezTo>
                  <a:cubicBezTo>
                    <a:pt x="34954" y="410759"/>
                    <a:pt x="0" y="375769"/>
                    <a:pt x="0" y="333142"/>
                  </a:cubicBezTo>
                  <a:cubicBezTo>
                    <a:pt x="0" y="290517"/>
                    <a:pt x="34954" y="255945"/>
                    <a:pt x="78051" y="255945"/>
                  </a:cubicBezTo>
                  <a:close/>
                  <a:moveTo>
                    <a:pt x="78051" y="384608"/>
                  </a:moveTo>
                  <a:cubicBezTo>
                    <a:pt x="106787" y="384608"/>
                    <a:pt x="130085" y="361565"/>
                    <a:pt x="130085" y="333142"/>
                  </a:cubicBezTo>
                  <a:cubicBezTo>
                    <a:pt x="130085" y="304721"/>
                    <a:pt x="106787" y="281677"/>
                    <a:pt x="78051" y="281677"/>
                  </a:cubicBezTo>
                  <a:cubicBezTo>
                    <a:pt x="49316" y="281677"/>
                    <a:pt x="26017" y="304721"/>
                    <a:pt x="26017" y="333142"/>
                  </a:cubicBezTo>
                  <a:cubicBezTo>
                    <a:pt x="26017" y="361565"/>
                    <a:pt x="49316" y="384608"/>
                    <a:pt x="78051" y="384608"/>
                  </a:cubicBezTo>
                  <a:close/>
                  <a:close/>
                  <a:close/>
                  <a:close/>
                  <a:close/>
                  <a:close/>
                  <a:close/>
                  <a:close/>
                  <a:close/>
                  <a:close/>
                  <a:close/>
                  <a:moveTo>
                    <a:pt x="273690" y="0"/>
                  </a:moveTo>
                  <a:cubicBezTo>
                    <a:pt x="230529" y="0"/>
                    <a:pt x="195574" y="34427"/>
                    <a:pt x="195574" y="77053"/>
                  </a:cubicBezTo>
                  <a:cubicBezTo>
                    <a:pt x="195574" y="119679"/>
                    <a:pt x="230529" y="154250"/>
                    <a:pt x="273690" y="154250"/>
                  </a:cubicBezTo>
                  <a:cubicBezTo>
                    <a:pt x="316736" y="154250"/>
                    <a:pt x="351678" y="119679"/>
                    <a:pt x="351678" y="77053"/>
                  </a:cubicBezTo>
                  <a:cubicBezTo>
                    <a:pt x="351678" y="34427"/>
                    <a:pt x="316736" y="0"/>
                    <a:pt x="273690" y="0"/>
                  </a:cubicBezTo>
                  <a:close/>
                  <a:moveTo>
                    <a:pt x="273690" y="128518"/>
                  </a:moveTo>
                  <a:cubicBezTo>
                    <a:pt x="302362" y="128518"/>
                    <a:pt x="325660" y="105474"/>
                    <a:pt x="325660" y="77053"/>
                  </a:cubicBezTo>
                  <a:cubicBezTo>
                    <a:pt x="325660" y="48631"/>
                    <a:pt x="302362" y="25588"/>
                    <a:pt x="273690" y="25588"/>
                  </a:cubicBezTo>
                  <a:cubicBezTo>
                    <a:pt x="244890" y="25588"/>
                    <a:pt x="221591" y="48631"/>
                    <a:pt x="221591" y="77053"/>
                  </a:cubicBezTo>
                  <a:cubicBezTo>
                    <a:pt x="221591" y="105474"/>
                    <a:pt x="244890" y="128518"/>
                    <a:pt x="273690" y="128518"/>
                  </a:cubicBezTo>
                  <a:moveTo>
                    <a:pt x="352559" y="255945"/>
                  </a:moveTo>
                  <a:cubicBezTo>
                    <a:pt x="309461" y="255945"/>
                    <a:pt x="274508" y="290517"/>
                    <a:pt x="274508" y="333143"/>
                  </a:cubicBezTo>
                  <a:cubicBezTo>
                    <a:pt x="274508" y="375769"/>
                    <a:pt x="309461" y="410759"/>
                    <a:pt x="352559" y="410759"/>
                  </a:cubicBezTo>
                  <a:cubicBezTo>
                    <a:pt x="395670" y="410759"/>
                    <a:pt x="430866" y="375769"/>
                    <a:pt x="430866" y="333143"/>
                  </a:cubicBezTo>
                  <a:cubicBezTo>
                    <a:pt x="430866" y="290517"/>
                    <a:pt x="395670" y="255945"/>
                    <a:pt x="352559" y="255945"/>
                  </a:cubicBezTo>
                  <a:moveTo>
                    <a:pt x="352559" y="384608"/>
                  </a:moveTo>
                  <a:cubicBezTo>
                    <a:pt x="381295" y="384608"/>
                    <a:pt x="404594" y="361565"/>
                    <a:pt x="404594" y="333143"/>
                  </a:cubicBezTo>
                  <a:cubicBezTo>
                    <a:pt x="404594" y="304721"/>
                    <a:pt x="381295" y="281677"/>
                    <a:pt x="352559" y="281677"/>
                  </a:cubicBezTo>
                  <a:cubicBezTo>
                    <a:pt x="323824" y="281677"/>
                    <a:pt x="300525" y="304721"/>
                    <a:pt x="300525" y="333143"/>
                  </a:cubicBezTo>
                  <a:cubicBezTo>
                    <a:pt x="300525" y="361565"/>
                    <a:pt x="323824" y="384608"/>
                    <a:pt x="352559" y="384608"/>
                  </a:cubicBezTo>
                  <a:moveTo>
                    <a:pt x="155134" y="318786"/>
                  </a:moveTo>
                  <a:cubicBezTo>
                    <a:pt x="155134" y="318786"/>
                    <a:pt x="156102" y="324938"/>
                    <a:pt x="156102" y="333142"/>
                  </a:cubicBezTo>
                  <a:cubicBezTo>
                    <a:pt x="156102" y="341346"/>
                    <a:pt x="154166" y="349873"/>
                    <a:pt x="154166" y="349873"/>
                  </a:cubicBezTo>
                  <a:lnTo>
                    <a:pt x="275884" y="350521"/>
                  </a:lnTo>
                  <a:cubicBezTo>
                    <a:pt x="275884" y="350521"/>
                    <a:pt x="275238" y="337244"/>
                    <a:pt x="274508" y="332386"/>
                  </a:cubicBezTo>
                  <a:cubicBezTo>
                    <a:pt x="273778" y="327529"/>
                    <a:pt x="276207" y="318786"/>
                    <a:pt x="276207" y="318786"/>
                  </a:cubicBezTo>
                  <a:lnTo>
                    <a:pt x="155134" y="318786"/>
                  </a:lnTo>
                  <a:close/>
                  <a:moveTo>
                    <a:pt x="213249" y="125782"/>
                  </a:moveTo>
                  <a:lnTo>
                    <a:pt x="103477" y="260172"/>
                  </a:lnTo>
                  <a:cubicBezTo>
                    <a:pt x="103477" y="260172"/>
                    <a:pt x="111548" y="262762"/>
                    <a:pt x="118005" y="266973"/>
                  </a:cubicBezTo>
                  <a:cubicBezTo>
                    <a:pt x="124463" y="271182"/>
                    <a:pt x="130274" y="276040"/>
                    <a:pt x="130274" y="276040"/>
                  </a:cubicBezTo>
                  <a:lnTo>
                    <a:pt x="236495" y="144565"/>
                  </a:lnTo>
                  <a:cubicBezTo>
                    <a:pt x="236495" y="144565"/>
                    <a:pt x="227454" y="139383"/>
                    <a:pt x="223581" y="136469"/>
                  </a:cubicBezTo>
                  <a:cubicBezTo>
                    <a:pt x="219706" y="133554"/>
                    <a:pt x="213249" y="125782"/>
                    <a:pt x="213249" y="125782"/>
                  </a:cubicBezTo>
                  <a:close/>
                </a:path>
              </a:pathLst>
            </a:custGeom>
            <a:solidFill>
              <a:srgbClr val="FFFFFF"/>
            </a:solidFill>
            <a:ln w="2500" cap="flat">
              <a:solidFill>
                <a:srgbClr val="FFFFFF"/>
              </a:solidFill>
              <a:bevel/>
            </a:ln>
          </p:spPr>
        </p:sp>
        <p:sp>
          <p:nvSpPr>
            <p:cNvPr id="131" name="Text 131"/>
            <p:cNvSpPr txBox="1"/>
            <p:nvPr/>
          </p:nvSpPr>
          <p:spPr>
            <a:xfrm>
              <a:off x="1846877" y="4127976"/>
              <a:ext cx="1194910" cy="1904370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32" name="Text 132"/>
            <p:cNvSpPr txBox="1"/>
            <p:nvPr/>
          </p:nvSpPr>
          <p:spPr>
            <a:xfrm>
              <a:off x="1846877" y="3756043"/>
              <a:ext cx="1157799" cy="23553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1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327" name="Freeform 326"/>
            <p:cNvSpPr/>
            <p:nvPr/>
          </p:nvSpPr>
          <p:spPr>
            <a:xfrm>
              <a:off x="1877255" y="3998658"/>
              <a:ext cx="959394" cy="7181"/>
            </a:xfrm>
            <a:custGeom>
              <a:avLst/>
              <a:gdLst/>
              <a:ahLst/>
              <a:cxnLst/>
              <a:rect l="0" t="0" r="0" b="0"/>
              <a:pathLst>
                <a:path w="959394" h="7181" fill="none">
                  <a:moveTo>
                    <a:pt x="0" y="0"/>
                  </a:moveTo>
                  <a:lnTo>
                    <a:pt x="959394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000000"/>
              </a:solidFill>
              <a:bevel/>
            </a:ln>
          </p:spPr>
        </p:sp>
        <p:sp>
          <p:nvSpPr>
            <p:cNvPr id="133" name="Text 133"/>
            <p:cNvSpPr txBox="1"/>
            <p:nvPr/>
          </p:nvSpPr>
          <p:spPr>
            <a:xfrm>
              <a:off x="3465274" y="4127976"/>
              <a:ext cx="1194910" cy="1942370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34" name="Text 134"/>
            <p:cNvSpPr txBox="1"/>
            <p:nvPr/>
          </p:nvSpPr>
          <p:spPr>
            <a:xfrm>
              <a:off x="3465275" y="3756043"/>
              <a:ext cx="1157799" cy="23553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5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330" name="Freeform 329"/>
            <p:cNvSpPr/>
            <p:nvPr/>
          </p:nvSpPr>
          <p:spPr>
            <a:xfrm>
              <a:off x="3495645" y="3998658"/>
              <a:ext cx="959394" cy="7181"/>
            </a:xfrm>
            <a:custGeom>
              <a:avLst/>
              <a:gdLst/>
              <a:ahLst/>
              <a:cxnLst/>
              <a:rect l="0" t="0" r="0" b="0"/>
              <a:pathLst>
                <a:path w="959394" h="7181" fill="none">
                  <a:moveTo>
                    <a:pt x="0" y="0"/>
                  </a:moveTo>
                  <a:lnTo>
                    <a:pt x="959394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000000"/>
              </a:solidFill>
              <a:bevel/>
            </a:ln>
          </p:spPr>
        </p:sp>
        <p:sp>
          <p:nvSpPr>
            <p:cNvPr id="135" name="Text 135"/>
            <p:cNvSpPr txBox="1"/>
            <p:nvPr/>
          </p:nvSpPr>
          <p:spPr>
            <a:xfrm>
              <a:off x="5163152" y="4127976"/>
              <a:ext cx="1194910" cy="1942370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36" name="Text 136"/>
            <p:cNvSpPr txBox="1"/>
            <p:nvPr/>
          </p:nvSpPr>
          <p:spPr>
            <a:xfrm>
              <a:off x="5163153" y="3756043"/>
              <a:ext cx="1157799" cy="23553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1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333" name="Freeform 332"/>
            <p:cNvSpPr/>
            <p:nvPr/>
          </p:nvSpPr>
          <p:spPr>
            <a:xfrm>
              <a:off x="5193523" y="3998658"/>
              <a:ext cx="959394" cy="7181"/>
            </a:xfrm>
            <a:custGeom>
              <a:avLst/>
              <a:gdLst/>
              <a:ahLst/>
              <a:cxnLst/>
              <a:rect l="0" t="0" r="0" b="0"/>
              <a:pathLst>
                <a:path w="959394" h="7181" fill="none">
                  <a:moveTo>
                    <a:pt x="0" y="0"/>
                  </a:moveTo>
                  <a:lnTo>
                    <a:pt x="959394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000000"/>
              </a:solidFill>
              <a:bevel/>
            </a:ln>
          </p:spPr>
        </p:sp>
        <p:sp>
          <p:nvSpPr>
            <p:cNvPr id="137" name="Text 137"/>
            <p:cNvSpPr txBox="1"/>
            <p:nvPr/>
          </p:nvSpPr>
          <p:spPr>
            <a:xfrm>
              <a:off x="6861030" y="4127976"/>
              <a:ext cx="1194910" cy="1904370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  <a:p>
              <a:pPr algn="l">
                <a:lnSpc>
                  <a:spcPct val="100000"/>
                </a:lnSpc>
              </a:pPr>
              <a:endParaRPr sz="10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sz="1013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</a:t>
              </a:r>
            </a:p>
          </p:txBody>
        </p:sp>
        <p:sp>
          <p:nvSpPr>
            <p:cNvPr id="138" name="Text 138"/>
            <p:cNvSpPr txBox="1"/>
            <p:nvPr/>
          </p:nvSpPr>
          <p:spPr>
            <a:xfrm>
              <a:off x="6861038" y="3756043"/>
              <a:ext cx="1157799" cy="235532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05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 here!</a:t>
              </a:r>
            </a:p>
          </p:txBody>
        </p:sp>
        <p:sp>
          <p:nvSpPr>
            <p:cNvPr id="336" name="Freeform 335"/>
            <p:cNvSpPr/>
            <p:nvPr/>
          </p:nvSpPr>
          <p:spPr>
            <a:xfrm>
              <a:off x="6891401" y="3998658"/>
              <a:ext cx="959394" cy="7181"/>
            </a:xfrm>
            <a:custGeom>
              <a:avLst/>
              <a:gdLst/>
              <a:ahLst/>
              <a:cxnLst/>
              <a:rect l="0" t="0" r="0" b="0"/>
              <a:pathLst>
                <a:path w="959394" h="7181" fill="none">
                  <a:moveTo>
                    <a:pt x="0" y="0"/>
                  </a:moveTo>
                  <a:lnTo>
                    <a:pt x="959394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000000"/>
              </a:solidFill>
              <a:bevel/>
            </a:ln>
          </p:spPr>
        </p:sp>
        <p:sp>
          <p:nvSpPr>
            <p:cNvPr id="337" name="Freeform 336"/>
            <p:cNvSpPr/>
            <p:nvPr/>
          </p:nvSpPr>
          <p:spPr>
            <a:xfrm>
              <a:off x="1710891" y="3829925"/>
              <a:ext cx="100535" cy="100535"/>
            </a:xfrm>
            <a:custGeom>
              <a:avLst/>
              <a:gdLst/>
              <a:ahLst/>
              <a:cxnLst/>
              <a:rect l="0" t="0" r="0" b="0"/>
              <a:pathLst>
                <a:path w="100535" h="100535">
                  <a:moveTo>
                    <a:pt x="0" y="50268"/>
                  </a:moveTo>
                  <a:cubicBezTo>
                    <a:pt x="0" y="22506"/>
                    <a:pt x="22506" y="0"/>
                    <a:pt x="50268" y="0"/>
                  </a:cubicBezTo>
                  <a:cubicBezTo>
                    <a:pt x="78030" y="0"/>
                    <a:pt x="100535" y="22506"/>
                    <a:pt x="100535" y="50268"/>
                  </a:cubicBezTo>
                  <a:cubicBezTo>
                    <a:pt x="100535" y="78030"/>
                    <a:pt x="78030" y="100535"/>
                    <a:pt x="50268" y="100535"/>
                  </a:cubicBezTo>
                  <a:cubicBezTo>
                    <a:pt x="22506" y="100535"/>
                    <a:pt x="0" y="78030"/>
                    <a:pt x="0" y="50268"/>
                  </a:cubicBez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338" name="Freeform 337"/>
            <p:cNvSpPr/>
            <p:nvPr/>
          </p:nvSpPr>
          <p:spPr>
            <a:xfrm>
              <a:off x="3333818" y="3829925"/>
              <a:ext cx="100535" cy="100535"/>
            </a:xfrm>
            <a:custGeom>
              <a:avLst/>
              <a:gdLst/>
              <a:ahLst/>
              <a:cxnLst/>
              <a:rect l="0" t="0" r="0" b="0"/>
              <a:pathLst>
                <a:path w="100535" h="100535">
                  <a:moveTo>
                    <a:pt x="0" y="50268"/>
                  </a:moveTo>
                  <a:cubicBezTo>
                    <a:pt x="0" y="22506"/>
                    <a:pt x="22506" y="0"/>
                    <a:pt x="50268" y="0"/>
                  </a:cubicBezTo>
                  <a:cubicBezTo>
                    <a:pt x="78030" y="0"/>
                    <a:pt x="100535" y="22506"/>
                    <a:pt x="100535" y="50268"/>
                  </a:cubicBezTo>
                  <a:cubicBezTo>
                    <a:pt x="100535" y="78030"/>
                    <a:pt x="78030" y="100535"/>
                    <a:pt x="50268" y="100535"/>
                  </a:cubicBezTo>
                  <a:cubicBezTo>
                    <a:pt x="22506" y="100535"/>
                    <a:pt x="0" y="78030"/>
                    <a:pt x="0" y="50268"/>
                  </a:cubicBez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339" name="Freeform 338"/>
            <p:cNvSpPr/>
            <p:nvPr/>
          </p:nvSpPr>
          <p:spPr>
            <a:xfrm>
              <a:off x="5035739" y="3829925"/>
              <a:ext cx="100535" cy="100535"/>
            </a:xfrm>
            <a:custGeom>
              <a:avLst/>
              <a:gdLst/>
              <a:ahLst/>
              <a:cxnLst/>
              <a:rect l="0" t="0" r="0" b="0"/>
              <a:pathLst>
                <a:path w="100535" h="100535">
                  <a:moveTo>
                    <a:pt x="0" y="50268"/>
                  </a:moveTo>
                  <a:cubicBezTo>
                    <a:pt x="0" y="22506"/>
                    <a:pt x="22506" y="0"/>
                    <a:pt x="50268" y="0"/>
                  </a:cubicBezTo>
                  <a:cubicBezTo>
                    <a:pt x="78030" y="0"/>
                    <a:pt x="100535" y="22506"/>
                    <a:pt x="100535" y="50268"/>
                  </a:cubicBezTo>
                  <a:cubicBezTo>
                    <a:pt x="100535" y="78030"/>
                    <a:pt x="78030" y="100535"/>
                    <a:pt x="50268" y="100535"/>
                  </a:cubicBezTo>
                  <a:cubicBezTo>
                    <a:pt x="22506" y="100535"/>
                    <a:pt x="0" y="78030"/>
                    <a:pt x="0" y="50268"/>
                  </a:cubicBez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340" name="Freeform 339"/>
            <p:cNvSpPr/>
            <p:nvPr/>
          </p:nvSpPr>
          <p:spPr>
            <a:xfrm>
              <a:off x="6731770" y="3829925"/>
              <a:ext cx="100535" cy="100535"/>
            </a:xfrm>
            <a:custGeom>
              <a:avLst/>
              <a:gdLst/>
              <a:ahLst/>
              <a:cxnLst/>
              <a:rect l="0" t="0" r="0" b="0"/>
              <a:pathLst>
                <a:path w="100535" h="100535">
                  <a:moveTo>
                    <a:pt x="0" y="50268"/>
                  </a:moveTo>
                  <a:cubicBezTo>
                    <a:pt x="0" y="22506"/>
                    <a:pt x="22506" y="0"/>
                    <a:pt x="50268" y="0"/>
                  </a:cubicBezTo>
                  <a:cubicBezTo>
                    <a:pt x="78030" y="0"/>
                    <a:pt x="100535" y="22506"/>
                    <a:pt x="100535" y="50268"/>
                  </a:cubicBezTo>
                  <a:cubicBezTo>
                    <a:pt x="100535" y="78030"/>
                    <a:pt x="78030" y="100535"/>
                    <a:pt x="50268" y="100535"/>
                  </a:cubicBezTo>
                  <a:cubicBezTo>
                    <a:pt x="22506" y="100535"/>
                    <a:pt x="0" y="78030"/>
                    <a:pt x="0" y="50268"/>
                  </a:cubicBez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grpSp>
          <p:nvGrpSpPr>
            <p:cNvPr id="341" name="Group 340"/>
            <p:cNvGrpSpPr/>
            <p:nvPr/>
          </p:nvGrpSpPr>
          <p:grpSpPr>
            <a:xfrm>
              <a:off x="3845858" y="2174627"/>
              <a:ext cx="433739" cy="430866"/>
              <a:chOff x="3845858" y="2174627"/>
              <a:chExt cx="433739" cy="430866"/>
            </a:xfrm>
          </p:grpSpPr>
          <p:sp>
            <p:nvSpPr>
              <p:cNvPr id="342" name="Freeform 341"/>
              <p:cNvSpPr/>
              <p:nvPr/>
            </p:nvSpPr>
            <p:spPr>
              <a:xfrm>
                <a:off x="3845858" y="2174627"/>
                <a:ext cx="433739" cy="430866"/>
              </a:xfrm>
              <a:custGeom>
                <a:avLst/>
                <a:gdLst/>
                <a:ahLst/>
                <a:cxnLst/>
                <a:rect l="0" t="0" r="0" b="0"/>
                <a:pathLst>
                  <a:path w="433739" h="430866">
                    <a:moveTo>
                      <a:pt x="127412" y="67039"/>
                    </a:moveTo>
                    <a:cubicBezTo>
                      <a:pt x="127412" y="67039"/>
                      <a:pt x="144840" y="52773"/>
                      <a:pt x="173915" y="46453"/>
                    </a:cubicBezTo>
                    <a:lnTo>
                      <a:pt x="176559" y="12640"/>
                    </a:lnTo>
                    <a:cubicBezTo>
                      <a:pt x="176559" y="12640"/>
                      <a:pt x="177615" y="1023"/>
                      <a:pt x="190848" y="0"/>
                    </a:cubicBezTo>
                    <a:lnTo>
                      <a:pt x="246340" y="0"/>
                    </a:lnTo>
                    <a:cubicBezTo>
                      <a:pt x="246340" y="0"/>
                      <a:pt x="257689" y="2112"/>
                      <a:pt x="257689" y="11865"/>
                    </a:cubicBezTo>
                    <a:cubicBezTo>
                      <a:pt x="257689" y="21618"/>
                      <a:pt x="260027" y="46965"/>
                      <a:pt x="260027" y="46965"/>
                    </a:cubicBezTo>
                    <a:cubicBezTo>
                      <a:pt x="260027" y="46965"/>
                      <a:pt x="301848" y="60694"/>
                      <a:pt x="306614" y="67039"/>
                    </a:cubicBezTo>
                    <a:lnTo>
                      <a:pt x="336210" y="41684"/>
                    </a:lnTo>
                    <a:cubicBezTo>
                      <a:pt x="336210" y="41684"/>
                      <a:pt x="340459" y="37696"/>
                      <a:pt x="352068" y="44852"/>
                    </a:cubicBezTo>
                    <a:cubicBezTo>
                      <a:pt x="367318" y="54252"/>
                      <a:pt x="391189" y="85514"/>
                      <a:pt x="391189" y="85514"/>
                    </a:cubicBezTo>
                    <a:cubicBezTo>
                      <a:pt x="391189" y="85514"/>
                      <a:pt x="395947" y="92906"/>
                      <a:pt x="388545" y="101883"/>
                    </a:cubicBezTo>
                    <a:cubicBezTo>
                      <a:pt x="381144" y="110860"/>
                      <a:pt x="367399" y="126174"/>
                      <a:pt x="367399" y="126174"/>
                    </a:cubicBezTo>
                    <a:cubicBezTo>
                      <a:pt x="367399" y="126174"/>
                      <a:pt x="384845" y="157331"/>
                      <a:pt x="385902" y="174261"/>
                    </a:cubicBezTo>
                    <a:lnTo>
                      <a:pt x="423436" y="176341"/>
                    </a:lnTo>
                    <a:cubicBezTo>
                      <a:pt x="423436" y="176341"/>
                      <a:pt x="434537" y="177924"/>
                      <a:pt x="433116" y="194579"/>
                    </a:cubicBezTo>
                    <a:cubicBezTo>
                      <a:pt x="433116" y="194579"/>
                      <a:pt x="434337" y="236539"/>
                      <a:pt x="433116" y="240236"/>
                    </a:cubicBezTo>
                    <a:cubicBezTo>
                      <a:pt x="431894" y="243933"/>
                      <a:pt x="432951" y="255574"/>
                      <a:pt x="419735" y="255574"/>
                    </a:cubicBezTo>
                    <a:lnTo>
                      <a:pt x="385373" y="258190"/>
                    </a:lnTo>
                    <a:cubicBezTo>
                      <a:pt x="385373" y="258190"/>
                      <a:pt x="381396" y="283260"/>
                      <a:pt x="366871" y="303099"/>
                    </a:cubicBezTo>
                    <a:lnTo>
                      <a:pt x="390131" y="332118"/>
                    </a:lnTo>
                    <a:cubicBezTo>
                      <a:pt x="390131" y="332118"/>
                      <a:pt x="397836" y="337261"/>
                      <a:pt x="390965" y="348367"/>
                    </a:cubicBezTo>
                    <a:cubicBezTo>
                      <a:pt x="390965" y="348367"/>
                      <a:pt x="374817" y="370683"/>
                      <a:pt x="348376" y="389157"/>
                    </a:cubicBezTo>
                    <a:cubicBezTo>
                      <a:pt x="348376" y="389157"/>
                      <a:pt x="339215" y="396788"/>
                      <a:pt x="329864" y="385453"/>
                    </a:cubicBezTo>
                    <a:lnTo>
                      <a:pt x="306605" y="364859"/>
                    </a:lnTo>
                    <a:cubicBezTo>
                      <a:pt x="306605" y="364859"/>
                      <a:pt x="276296" y="381066"/>
                      <a:pt x="259908" y="383706"/>
                    </a:cubicBezTo>
                    <a:cubicBezTo>
                      <a:pt x="259908" y="383706"/>
                      <a:pt x="259180" y="392063"/>
                      <a:pt x="257441" y="419274"/>
                    </a:cubicBezTo>
                    <a:cubicBezTo>
                      <a:pt x="257441" y="419274"/>
                      <a:pt x="256913" y="430371"/>
                      <a:pt x="239996" y="430371"/>
                    </a:cubicBezTo>
                    <a:cubicBezTo>
                      <a:pt x="239996" y="430371"/>
                      <a:pt x="197704" y="431460"/>
                      <a:pt x="190303" y="430371"/>
                    </a:cubicBezTo>
                    <a:cubicBezTo>
                      <a:pt x="190303" y="430371"/>
                      <a:pt x="176030" y="431396"/>
                      <a:pt x="176030" y="415024"/>
                    </a:cubicBezTo>
                    <a:lnTo>
                      <a:pt x="174444" y="384925"/>
                    </a:lnTo>
                    <a:cubicBezTo>
                      <a:pt x="174444" y="384925"/>
                      <a:pt x="131095" y="370139"/>
                      <a:pt x="127923" y="363274"/>
                    </a:cubicBezTo>
                    <a:lnTo>
                      <a:pt x="104134" y="387037"/>
                    </a:lnTo>
                    <a:cubicBezTo>
                      <a:pt x="104134" y="387037"/>
                      <a:pt x="94745" y="398968"/>
                      <a:pt x="85119" y="388092"/>
                    </a:cubicBezTo>
                    <a:cubicBezTo>
                      <a:pt x="85119" y="388092"/>
                      <a:pt x="49271" y="360086"/>
                      <a:pt x="42723" y="345913"/>
                    </a:cubicBezTo>
                    <a:cubicBezTo>
                      <a:pt x="42723" y="345913"/>
                      <a:pt x="38721" y="337192"/>
                      <a:pt x="45984" y="330534"/>
                    </a:cubicBezTo>
                    <a:lnTo>
                      <a:pt x="65015" y="307827"/>
                    </a:lnTo>
                    <a:cubicBezTo>
                      <a:pt x="65015" y="307827"/>
                      <a:pt x="66601" y="306772"/>
                      <a:pt x="63957" y="298322"/>
                    </a:cubicBezTo>
                    <a:cubicBezTo>
                      <a:pt x="63957" y="298322"/>
                      <a:pt x="49156" y="265583"/>
                      <a:pt x="49156" y="258189"/>
                    </a:cubicBezTo>
                    <a:lnTo>
                      <a:pt x="14265" y="255022"/>
                    </a:lnTo>
                    <a:cubicBezTo>
                      <a:pt x="14265" y="255022"/>
                      <a:pt x="1611" y="257134"/>
                      <a:pt x="1611" y="238651"/>
                    </a:cubicBezTo>
                    <a:cubicBezTo>
                      <a:pt x="1611" y="238651"/>
                      <a:pt x="-2057" y="206968"/>
                      <a:pt x="1611" y="187430"/>
                    </a:cubicBezTo>
                    <a:cubicBezTo>
                      <a:pt x="1611" y="187430"/>
                      <a:pt x="3725" y="173716"/>
                      <a:pt x="15339" y="173716"/>
                    </a:cubicBezTo>
                    <a:lnTo>
                      <a:pt x="49156" y="173716"/>
                    </a:lnTo>
                    <a:cubicBezTo>
                      <a:pt x="49156" y="173716"/>
                      <a:pt x="53385" y="148881"/>
                      <a:pt x="67658" y="125645"/>
                    </a:cubicBezTo>
                    <a:lnTo>
                      <a:pt x="42283" y="98187"/>
                    </a:lnTo>
                    <a:cubicBezTo>
                      <a:pt x="42283" y="98187"/>
                      <a:pt x="35447" y="90091"/>
                      <a:pt x="46512" y="79705"/>
                    </a:cubicBezTo>
                    <a:cubicBezTo>
                      <a:pt x="46512" y="79705"/>
                      <a:pt x="67130" y="52773"/>
                      <a:pt x="84575" y="43268"/>
                    </a:cubicBezTo>
                    <a:cubicBezTo>
                      <a:pt x="84575" y="43268"/>
                      <a:pt x="95148" y="33763"/>
                      <a:pt x="103605" y="44324"/>
                    </a:cubicBezTo>
                    <a:lnTo>
                      <a:pt x="127412" y="67039"/>
                    </a:ln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FFFFF"/>
                </a:solidFill>
                <a:bevel/>
              </a:ln>
            </p:spPr>
          </p:sp>
          <p:sp>
            <p:nvSpPr>
              <p:cNvPr id="343" name="Freeform 342"/>
              <p:cNvSpPr/>
              <p:nvPr/>
            </p:nvSpPr>
            <p:spPr>
              <a:xfrm>
                <a:off x="3950018" y="2277515"/>
                <a:ext cx="225419" cy="225091"/>
              </a:xfrm>
              <a:custGeom>
                <a:avLst/>
                <a:gdLst/>
                <a:ahLst/>
                <a:cxnLst/>
                <a:rect l="0" t="0" r="0" b="0"/>
                <a:pathLst>
                  <a:path w="225419" h="225091">
                    <a:moveTo>
                      <a:pt x="0" y="112545"/>
                    </a:moveTo>
                    <a:cubicBezTo>
                      <a:pt x="0" y="50369"/>
                      <a:pt x="50443" y="0"/>
                      <a:pt x="112710" y="0"/>
                    </a:cubicBezTo>
                    <a:cubicBezTo>
                      <a:pt x="174952" y="0"/>
                      <a:pt x="225419" y="50369"/>
                      <a:pt x="225419" y="112545"/>
                    </a:cubicBezTo>
                    <a:cubicBezTo>
                      <a:pt x="225419" y="174697"/>
                      <a:pt x="174952" y="225091"/>
                      <a:pt x="112710" y="225091"/>
                    </a:cubicBezTo>
                    <a:cubicBezTo>
                      <a:pt x="50443" y="225091"/>
                      <a:pt x="0" y="174697"/>
                      <a:pt x="0" y="112545"/>
                    </a:cubicBezTo>
                    <a:close/>
                  </a:path>
                </a:pathLst>
              </a:custGeom>
              <a:solidFill>
                <a:srgbClr val="FFAF00"/>
              </a:solidFill>
              <a:ln w="2500" cap="flat">
                <a:solidFill>
                  <a:srgbClr val="FFAF00"/>
                </a:solidFill>
                <a:bevel/>
              </a:ln>
            </p:spPr>
          </p: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B01807BA-3949-0758-03C5-A9A0E9F43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roup133"/>
          <p:cNvGrpSpPr/>
          <p:nvPr/>
        </p:nvGrpSpPr>
        <p:grpSpPr>
          <a:xfrm>
            <a:off x="2252291" y="1353025"/>
            <a:ext cx="7687416" cy="4151950"/>
            <a:chOff x="728291" y="1353025"/>
            <a:chExt cx="7687416" cy="4151950"/>
          </a:xfrm>
        </p:grpSpPr>
        <p:sp>
          <p:nvSpPr>
            <p:cNvPr id="146" name="Freeform 145"/>
            <p:cNvSpPr/>
            <p:nvPr/>
          </p:nvSpPr>
          <p:spPr>
            <a:xfrm>
              <a:off x="4904157" y="2977422"/>
              <a:ext cx="3511550" cy="2435293"/>
            </a:xfrm>
            <a:custGeom>
              <a:avLst/>
              <a:gdLst/>
              <a:ahLst/>
              <a:cxnLst/>
              <a:rect l="0" t="0" r="0" b="0"/>
              <a:pathLst>
                <a:path w="3511550" h="392260">
                  <a:moveTo>
                    <a:pt x="0" y="0"/>
                  </a:moveTo>
                  <a:lnTo>
                    <a:pt x="3511550" y="0"/>
                  </a:lnTo>
                  <a:lnTo>
                    <a:pt x="3511550" y="392260"/>
                  </a:lnTo>
                  <a:lnTo>
                    <a:pt x="0" y="3922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6161"/>
            </a:solidFill>
            <a:ln w="7600" cap="flat">
              <a:noFill/>
              <a:bevel/>
            </a:ln>
          </p:spPr>
        </p:sp>
        <p:grpSp>
          <p:nvGrpSpPr>
            <p:cNvPr id="131" name="Group 130"/>
            <p:cNvGrpSpPr/>
            <p:nvPr/>
          </p:nvGrpSpPr>
          <p:grpSpPr>
            <a:xfrm>
              <a:off x="728291" y="4638028"/>
              <a:ext cx="3908574" cy="866947"/>
              <a:chOff x="728291" y="4638028"/>
              <a:chExt cx="3908574" cy="866947"/>
            </a:xfrm>
          </p:grpSpPr>
          <p:sp>
            <p:nvSpPr>
              <p:cNvPr id="482" name="Freeform 481"/>
              <p:cNvSpPr/>
              <p:nvPr/>
            </p:nvSpPr>
            <p:spPr>
              <a:xfrm>
                <a:off x="728294" y="4638028"/>
                <a:ext cx="866955" cy="866947"/>
              </a:xfrm>
              <a:custGeom>
                <a:avLst/>
                <a:gdLst/>
                <a:ahLst/>
                <a:cxnLst/>
                <a:rect l="0" t="0" r="0" b="0"/>
                <a:pathLst>
                  <a:path w="866955" h="866947">
                    <a:moveTo>
                      <a:pt x="0" y="433474"/>
                    </a:moveTo>
                    <a:cubicBezTo>
                      <a:pt x="0" y="433474"/>
                      <a:pt x="194075" y="0"/>
                      <a:pt x="433477" y="0"/>
                    </a:cubicBezTo>
                    <a:cubicBezTo>
                      <a:pt x="672881" y="0"/>
                      <a:pt x="866955" y="194073"/>
                      <a:pt x="866955" y="433474"/>
                    </a:cubicBezTo>
                    <a:cubicBezTo>
                      <a:pt x="866955" y="672875"/>
                      <a:pt x="672881" y="866947"/>
                      <a:pt x="433477" y="866947"/>
                    </a:cubicBezTo>
                    <a:cubicBezTo>
                      <a:pt x="194075" y="866947"/>
                      <a:pt x="0" y="433474"/>
                      <a:pt x="0" y="433474"/>
                    </a:cubicBez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</p:sp>
          <p:sp>
            <p:nvSpPr>
              <p:cNvPr id="3" name="Freeform 2"/>
              <p:cNvSpPr/>
              <p:nvPr/>
            </p:nvSpPr>
            <p:spPr>
              <a:xfrm>
                <a:off x="1638095" y="4718453"/>
                <a:ext cx="2998770" cy="706097"/>
              </a:xfrm>
              <a:custGeom>
                <a:avLst/>
                <a:gdLst/>
                <a:ahLst/>
                <a:cxnLst/>
                <a:rect l="0" t="0" r="0" b="0"/>
                <a:pathLst>
                  <a:path w="2998770" h="706097">
                    <a:moveTo>
                      <a:pt x="134218" y="0"/>
                    </a:moveTo>
                    <a:lnTo>
                      <a:pt x="2864554" y="0"/>
                    </a:lnTo>
                    <a:cubicBezTo>
                      <a:pt x="2938677" y="0"/>
                      <a:pt x="2998770" y="49113"/>
                      <a:pt x="2998770" y="109698"/>
                    </a:cubicBezTo>
                    <a:lnTo>
                      <a:pt x="2998770" y="596399"/>
                    </a:lnTo>
                    <a:cubicBezTo>
                      <a:pt x="2998770" y="656984"/>
                      <a:pt x="2938677" y="706097"/>
                      <a:pt x="2864554" y="706097"/>
                    </a:cubicBezTo>
                    <a:lnTo>
                      <a:pt x="134218" y="706097"/>
                    </a:lnTo>
                    <a:cubicBezTo>
                      <a:pt x="60091" y="706097"/>
                      <a:pt x="0" y="656984"/>
                      <a:pt x="0" y="596399"/>
                    </a:cubicBezTo>
                    <a:lnTo>
                      <a:pt x="0" y="109698"/>
                    </a:lnTo>
                    <a:cubicBezTo>
                      <a:pt x="0" y="49113"/>
                      <a:pt x="60091" y="0"/>
                      <a:pt x="134218" y="0"/>
                    </a:cubicBez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</p:sp>
        </p:grpSp>
        <p:grpSp>
          <p:nvGrpSpPr>
            <p:cNvPr id="130" name="Group 129"/>
            <p:cNvGrpSpPr/>
            <p:nvPr/>
          </p:nvGrpSpPr>
          <p:grpSpPr>
            <a:xfrm>
              <a:off x="728291" y="3770670"/>
              <a:ext cx="3908574" cy="866947"/>
              <a:chOff x="728291" y="3770670"/>
              <a:chExt cx="3908574" cy="866947"/>
            </a:xfrm>
          </p:grpSpPr>
          <p:sp>
            <p:nvSpPr>
              <p:cNvPr id="481" name="Freeform 480"/>
              <p:cNvSpPr/>
              <p:nvPr/>
            </p:nvSpPr>
            <p:spPr>
              <a:xfrm>
                <a:off x="728294" y="3770670"/>
                <a:ext cx="866955" cy="866947"/>
              </a:xfrm>
              <a:custGeom>
                <a:avLst/>
                <a:gdLst/>
                <a:ahLst/>
                <a:cxnLst/>
                <a:rect l="0" t="0" r="0" b="0"/>
                <a:pathLst>
                  <a:path w="866955" h="866947">
                    <a:moveTo>
                      <a:pt x="0" y="433474"/>
                    </a:moveTo>
                    <a:cubicBezTo>
                      <a:pt x="0" y="194073"/>
                      <a:pt x="194075" y="0"/>
                      <a:pt x="433477" y="0"/>
                    </a:cubicBezTo>
                    <a:cubicBezTo>
                      <a:pt x="672881" y="0"/>
                      <a:pt x="866955" y="433474"/>
                      <a:pt x="866955" y="433474"/>
                    </a:cubicBezTo>
                    <a:cubicBezTo>
                      <a:pt x="866955" y="433474"/>
                      <a:pt x="672881" y="866947"/>
                      <a:pt x="433477" y="866947"/>
                    </a:cubicBezTo>
                    <a:cubicBezTo>
                      <a:pt x="194075" y="866947"/>
                      <a:pt x="0" y="672875"/>
                      <a:pt x="0" y="433474"/>
                    </a:cubicBez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</p:sp>
          <p:sp>
            <p:nvSpPr>
              <p:cNvPr id="4" name="Freeform 3"/>
              <p:cNvSpPr/>
              <p:nvPr/>
            </p:nvSpPr>
            <p:spPr>
              <a:xfrm>
                <a:off x="1638095" y="3851096"/>
                <a:ext cx="2998770" cy="706097"/>
              </a:xfrm>
              <a:custGeom>
                <a:avLst/>
                <a:gdLst/>
                <a:ahLst/>
                <a:cxnLst/>
                <a:rect l="0" t="0" r="0" b="0"/>
                <a:pathLst>
                  <a:path w="2998770" h="706097">
                    <a:moveTo>
                      <a:pt x="134218" y="0"/>
                    </a:moveTo>
                    <a:lnTo>
                      <a:pt x="2864554" y="0"/>
                    </a:lnTo>
                    <a:cubicBezTo>
                      <a:pt x="2938677" y="0"/>
                      <a:pt x="2998770" y="49113"/>
                      <a:pt x="2998770" y="109698"/>
                    </a:cubicBezTo>
                    <a:lnTo>
                      <a:pt x="2998770" y="596399"/>
                    </a:lnTo>
                    <a:cubicBezTo>
                      <a:pt x="2998770" y="656984"/>
                      <a:pt x="2938677" y="706097"/>
                      <a:pt x="2864554" y="706097"/>
                    </a:cubicBezTo>
                    <a:lnTo>
                      <a:pt x="134218" y="706097"/>
                    </a:lnTo>
                    <a:cubicBezTo>
                      <a:pt x="60091" y="706097"/>
                      <a:pt x="0" y="656984"/>
                      <a:pt x="0" y="596399"/>
                    </a:cubicBezTo>
                    <a:lnTo>
                      <a:pt x="0" y="109698"/>
                    </a:lnTo>
                    <a:cubicBezTo>
                      <a:pt x="0" y="49113"/>
                      <a:pt x="60091" y="0"/>
                      <a:pt x="134218" y="0"/>
                    </a:cubicBez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</p:sp>
        </p:grpSp>
        <p:grpSp>
          <p:nvGrpSpPr>
            <p:cNvPr id="129" name="Group 128"/>
            <p:cNvGrpSpPr/>
            <p:nvPr/>
          </p:nvGrpSpPr>
          <p:grpSpPr>
            <a:xfrm>
              <a:off x="728291" y="2896993"/>
              <a:ext cx="3908574" cy="866955"/>
              <a:chOff x="728291" y="2896993"/>
              <a:chExt cx="3908574" cy="866955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1638095" y="2977422"/>
                <a:ext cx="2998770" cy="706097"/>
              </a:xfrm>
              <a:custGeom>
                <a:avLst/>
                <a:gdLst/>
                <a:ahLst/>
                <a:cxnLst/>
                <a:rect l="0" t="0" r="0" b="0"/>
                <a:pathLst>
                  <a:path w="2998770" h="706097">
                    <a:moveTo>
                      <a:pt x="134218" y="0"/>
                    </a:moveTo>
                    <a:lnTo>
                      <a:pt x="2864554" y="0"/>
                    </a:lnTo>
                    <a:cubicBezTo>
                      <a:pt x="2938677" y="0"/>
                      <a:pt x="2998770" y="49113"/>
                      <a:pt x="2998770" y="109698"/>
                    </a:cubicBezTo>
                    <a:lnTo>
                      <a:pt x="2998770" y="596399"/>
                    </a:lnTo>
                    <a:cubicBezTo>
                      <a:pt x="2998770" y="656984"/>
                      <a:pt x="2938677" y="706097"/>
                      <a:pt x="2864554" y="706097"/>
                    </a:cubicBezTo>
                    <a:lnTo>
                      <a:pt x="134218" y="706097"/>
                    </a:lnTo>
                    <a:cubicBezTo>
                      <a:pt x="60091" y="706097"/>
                      <a:pt x="0" y="656984"/>
                      <a:pt x="0" y="596399"/>
                    </a:cubicBezTo>
                    <a:lnTo>
                      <a:pt x="0" y="109698"/>
                    </a:lnTo>
                    <a:cubicBezTo>
                      <a:pt x="0" y="49113"/>
                      <a:pt x="60091" y="0"/>
                      <a:pt x="134218" y="0"/>
                    </a:cubicBez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</p:sp>
          <p:sp>
            <p:nvSpPr>
              <p:cNvPr id="480" name="Freeform 479"/>
              <p:cNvSpPr/>
              <p:nvPr/>
            </p:nvSpPr>
            <p:spPr>
              <a:xfrm>
                <a:off x="728294" y="2896993"/>
                <a:ext cx="866955" cy="866955"/>
              </a:xfrm>
              <a:custGeom>
                <a:avLst/>
                <a:gdLst/>
                <a:ahLst/>
                <a:cxnLst/>
                <a:rect l="0" t="0" r="0" b="0"/>
                <a:pathLst>
                  <a:path w="866955" h="866955">
                    <a:moveTo>
                      <a:pt x="0" y="433477"/>
                    </a:moveTo>
                    <a:cubicBezTo>
                      <a:pt x="0" y="433477"/>
                      <a:pt x="194075" y="0"/>
                      <a:pt x="433477" y="0"/>
                    </a:cubicBezTo>
                    <a:cubicBezTo>
                      <a:pt x="672880" y="0"/>
                      <a:pt x="866955" y="194075"/>
                      <a:pt x="866955" y="433477"/>
                    </a:cubicBezTo>
                    <a:cubicBezTo>
                      <a:pt x="866955" y="672880"/>
                      <a:pt x="672880" y="866955"/>
                      <a:pt x="433477" y="866955"/>
                    </a:cubicBezTo>
                    <a:cubicBezTo>
                      <a:pt x="194075" y="866955"/>
                      <a:pt x="0" y="433477"/>
                      <a:pt x="0" y="433477"/>
                    </a:cubicBez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</p:sp>
        </p:grpSp>
        <p:sp>
          <p:nvSpPr>
            <p:cNvPr id="134" name="Text 134"/>
            <p:cNvSpPr txBox="1"/>
            <p:nvPr/>
          </p:nvSpPr>
          <p:spPr>
            <a:xfrm>
              <a:off x="2940932" y="1353025"/>
              <a:ext cx="3184400" cy="1113282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3243" b="1" dirty="0">
                  <a:solidFill>
                    <a:srgbClr val="424B5D"/>
                  </a:solidFill>
                  <a:latin typeface="Arial"/>
                </a:rPr>
                <a:t>Add Your Title Here</a:t>
              </a:r>
            </a:p>
          </p:txBody>
        </p:sp>
        <p:sp>
          <p:nvSpPr>
            <p:cNvPr id="136" name="Text 136"/>
            <p:cNvSpPr txBox="1"/>
            <p:nvPr/>
          </p:nvSpPr>
          <p:spPr>
            <a:xfrm>
              <a:off x="894387" y="3896325"/>
              <a:ext cx="534770" cy="615638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800" dirty="0">
                  <a:solidFill>
                    <a:srgbClr val="FFFFFF"/>
                  </a:solidFill>
                  <a:latin typeface="Arial Black"/>
                </a:rPr>
                <a:t>02</a:t>
              </a:r>
            </a:p>
          </p:txBody>
        </p:sp>
        <p:sp>
          <p:nvSpPr>
            <p:cNvPr id="137" name="Text 137"/>
            <p:cNvSpPr txBox="1"/>
            <p:nvPr/>
          </p:nvSpPr>
          <p:spPr>
            <a:xfrm>
              <a:off x="1813951" y="3096556"/>
              <a:ext cx="2647057" cy="467829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just">
                <a:lnSpc>
                  <a:spcPct val="120000"/>
                </a:lnSpc>
              </a:pPr>
              <a:r>
                <a:rPr sz="1115">
                  <a:solidFill>
                    <a:srgbClr val="FFFFFF"/>
                  </a:solidFill>
                  <a:latin typeface="Arial"/>
                </a:rPr>
                <a:t>This is a sample text, Click to Replace your own Text. Click to Replace Text.Click to Replace your own Text.</a:t>
              </a:r>
            </a:p>
          </p:txBody>
        </p:sp>
        <p:sp>
          <p:nvSpPr>
            <p:cNvPr id="138" name="Text 138"/>
            <p:cNvSpPr txBox="1"/>
            <p:nvPr/>
          </p:nvSpPr>
          <p:spPr>
            <a:xfrm>
              <a:off x="6125332" y="3774675"/>
              <a:ext cx="1309138" cy="393145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925" b="1" dirty="0">
                  <a:solidFill>
                    <a:srgbClr val="FFFFFF"/>
                  </a:solidFill>
                  <a:latin typeface="Arial"/>
                </a:rPr>
                <a:t>Your  Title</a:t>
              </a:r>
            </a:p>
          </p:txBody>
        </p:sp>
        <p:sp>
          <p:nvSpPr>
            <p:cNvPr id="139" name="Text 139"/>
            <p:cNvSpPr txBox="1"/>
            <p:nvPr/>
          </p:nvSpPr>
          <p:spPr>
            <a:xfrm>
              <a:off x="1813951" y="3971248"/>
              <a:ext cx="2647057" cy="467829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just">
                <a:lnSpc>
                  <a:spcPct val="120000"/>
                </a:lnSpc>
              </a:pPr>
              <a:r>
                <a:rPr sz="1115">
                  <a:solidFill>
                    <a:srgbClr val="FFFFFF"/>
                  </a:solidFill>
                  <a:latin typeface="Arial"/>
                </a:rPr>
                <a:t>This is a sample text, Click to Replace your own Text. Click to Replace Text.Click to Replace your own Text.</a:t>
              </a:r>
            </a:p>
          </p:txBody>
        </p:sp>
        <p:sp>
          <p:nvSpPr>
            <p:cNvPr id="140" name="Text 140"/>
            <p:cNvSpPr txBox="1"/>
            <p:nvPr/>
          </p:nvSpPr>
          <p:spPr>
            <a:xfrm>
              <a:off x="1813951" y="4837587"/>
              <a:ext cx="2647057" cy="467829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just">
                <a:lnSpc>
                  <a:spcPct val="120000"/>
                </a:lnSpc>
              </a:pPr>
              <a:r>
                <a:rPr sz="1115">
                  <a:solidFill>
                    <a:srgbClr val="FFFFFF"/>
                  </a:solidFill>
                  <a:latin typeface="Arial"/>
                </a:rPr>
                <a:t>This is a sample text, Click to Replace your own Text. Click to Replace Text.Click to Replace your own Text.</a:t>
              </a:r>
            </a:p>
          </p:txBody>
        </p:sp>
        <p:sp>
          <p:nvSpPr>
            <p:cNvPr id="141" name="Text 141"/>
            <p:cNvSpPr txBox="1"/>
            <p:nvPr/>
          </p:nvSpPr>
          <p:spPr>
            <a:xfrm>
              <a:off x="894387" y="3022652"/>
              <a:ext cx="534770" cy="615638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800" dirty="0">
                  <a:solidFill>
                    <a:srgbClr val="FFFFFF"/>
                  </a:solidFill>
                  <a:latin typeface="Arial Black"/>
                </a:rPr>
                <a:t>01</a:t>
              </a:r>
            </a:p>
          </p:txBody>
        </p:sp>
        <p:sp>
          <p:nvSpPr>
            <p:cNvPr id="142" name="Text 142"/>
            <p:cNvSpPr txBox="1"/>
            <p:nvPr/>
          </p:nvSpPr>
          <p:spPr>
            <a:xfrm>
              <a:off x="894387" y="4763682"/>
              <a:ext cx="534770" cy="615638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800" dirty="0">
                  <a:solidFill>
                    <a:srgbClr val="FFFFFF"/>
                  </a:solidFill>
                  <a:latin typeface="Arial Black"/>
                </a:rPr>
                <a:t>03</a:t>
              </a:r>
            </a:p>
          </p:txBody>
        </p:sp>
      </p:grpSp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AF254656-7D45-B62F-BF74-34393462A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roup127"/>
          <p:cNvGrpSpPr/>
          <p:nvPr/>
        </p:nvGrpSpPr>
        <p:grpSpPr>
          <a:xfrm>
            <a:off x="1995800" y="743294"/>
            <a:ext cx="8200400" cy="5371415"/>
            <a:chOff x="471800" y="743293"/>
            <a:chExt cx="8200400" cy="5371415"/>
          </a:xfrm>
        </p:grpSpPr>
        <p:sp>
          <p:nvSpPr>
            <p:cNvPr id="344" name="Freeform 343"/>
            <p:cNvSpPr/>
            <p:nvPr/>
          </p:nvSpPr>
          <p:spPr>
            <a:xfrm>
              <a:off x="479400" y="750893"/>
              <a:ext cx="8185200" cy="3240116"/>
            </a:xfrm>
            <a:custGeom>
              <a:avLst/>
              <a:gdLst/>
              <a:ahLst/>
              <a:cxnLst/>
              <a:rect l="0" t="0" r="0" b="0"/>
              <a:pathLst>
                <a:path w="8185200" h="3240116">
                  <a:moveTo>
                    <a:pt x="0" y="0"/>
                  </a:moveTo>
                  <a:lnTo>
                    <a:pt x="8185200" y="0"/>
                  </a:lnTo>
                  <a:lnTo>
                    <a:pt x="8185200" y="3240116"/>
                  </a:lnTo>
                  <a:lnTo>
                    <a:pt x="0" y="32401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F00"/>
            </a:solidFill>
            <a:ln w="7600" cap="flat">
              <a:solidFill>
                <a:srgbClr val="FFAF00"/>
              </a:solidFill>
              <a:bevel/>
            </a:ln>
          </p:spPr>
        </p:sp>
        <p:sp>
          <p:nvSpPr>
            <p:cNvPr id="128" name="Text 128"/>
            <p:cNvSpPr txBox="1"/>
            <p:nvPr/>
          </p:nvSpPr>
          <p:spPr>
            <a:xfrm>
              <a:off x="1213218" y="1100901"/>
              <a:ext cx="2539722" cy="26755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432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 Here</a:t>
              </a:r>
            </a:p>
          </p:txBody>
        </p:sp>
        <p:sp>
          <p:nvSpPr>
            <p:cNvPr id="346" name="Freeform 345"/>
            <p:cNvSpPr/>
            <p:nvPr/>
          </p:nvSpPr>
          <p:spPr>
            <a:xfrm>
              <a:off x="848918" y="1134143"/>
              <a:ext cx="201071" cy="201071"/>
            </a:xfrm>
            <a:custGeom>
              <a:avLst/>
              <a:gdLst/>
              <a:ahLst/>
              <a:cxnLst/>
              <a:rect l="0" t="0" r="0" b="0"/>
              <a:pathLst>
                <a:path w="201071" h="201071">
                  <a:moveTo>
                    <a:pt x="16086" y="0"/>
                  </a:moveTo>
                  <a:lnTo>
                    <a:pt x="184986" y="0"/>
                  </a:lnTo>
                  <a:cubicBezTo>
                    <a:pt x="193869" y="0"/>
                    <a:pt x="201071" y="7202"/>
                    <a:pt x="201071" y="16086"/>
                  </a:cubicBezTo>
                  <a:lnTo>
                    <a:pt x="201071" y="184986"/>
                  </a:lnTo>
                  <a:cubicBezTo>
                    <a:pt x="201071" y="193869"/>
                    <a:pt x="193869" y="201071"/>
                    <a:pt x="184986" y="201071"/>
                  </a:cubicBezTo>
                  <a:lnTo>
                    <a:pt x="16086" y="201071"/>
                  </a:lnTo>
                  <a:cubicBezTo>
                    <a:pt x="7202" y="201071"/>
                    <a:pt x="0" y="193869"/>
                    <a:pt x="0" y="184986"/>
                  </a:cubicBezTo>
                  <a:lnTo>
                    <a:pt x="0" y="16086"/>
                  </a:lnTo>
                  <a:cubicBezTo>
                    <a:pt x="0" y="7202"/>
                    <a:pt x="7202" y="0"/>
                    <a:pt x="16086" y="0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</p:sp>
        <p:sp>
          <p:nvSpPr>
            <p:cNvPr id="347" name="Freeform 346"/>
            <p:cNvSpPr/>
            <p:nvPr/>
          </p:nvSpPr>
          <p:spPr>
            <a:xfrm>
              <a:off x="1516473" y="1885550"/>
              <a:ext cx="2402535" cy="1464049"/>
            </a:xfrm>
            <a:custGeom>
              <a:avLst/>
              <a:gdLst/>
              <a:ahLst/>
              <a:cxnLst/>
              <a:rect l="0" t="0" r="0" b="0"/>
              <a:pathLst>
                <a:path w="2402535" h="1464049">
                  <a:moveTo>
                    <a:pt x="91200" y="0"/>
                  </a:moveTo>
                  <a:lnTo>
                    <a:pt x="2311335" y="0"/>
                  </a:lnTo>
                  <a:cubicBezTo>
                    <a:pt x="2361700" y="0"/>
                    <a:pt x="2402535" y="40830"/>
                    <a:pt x="2402535" y="91200"/>
                  </a:cubicBezTo>
                  <a:lnTo>
                    <a:pt x="2402535" y="1372849"/>
                  </a:lnTo>
                  <a:cubicBezTo>
                    <a:pt x="2402535" y="1423214"/>
                    <a:pt x="2361700" y="1464049"/>
                    <a:pt x="2311335" y="1464049"/>
                  </a:cubicBezTo>
                  <a:lnTo>
                    <a:pt x="91200" y="1464049"/>
                  </a:lnTo>
                  <a:cubicBezTo>
                    <a:pt x="40830" y="1464049"/>
                    <a:pt x="0" y="1423214"/>
                    <a:pt x="0" y="1372849"/>
                  </a:cubicBezTo>
                  <a:lnTo>
                    <a:pt x="0" y="91200"/>
                  </a:lnTo>
                  <a:cubicBezTo>
                    <a:pt x="0" y="40830"/>
                    <a:pt x="40830" y="0"/>
                    <a:pt x="91200" y="0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</p:sp>
        <p:sp>
          <p:nvSpPr>
            <p:cNvPr id="129" name="Text 129"/>
            <p:cNvSpPr txBox="1"/>
            <p:nvPr/>
          </p:nvSpPr>
          <p:spPr>
            <a:xfrm>
              <a:off x="1533186" y="2233805"/>
              <a:ext cx="2371284" cy="103916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013" dirty="0">
                  <a:solidFill>
                    <a:srgbClr val="FFA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013" dirty="0">
                  <a:solidFill>
                    <a:srgbClr val="FFA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</p:txBody>
        </p:sp>
        <p:sp>
          <p:nvSpPr>
            <p:cNvPr id="349" name="Freeform 348"/>
            <p:cNvSpPr/>
            <p:nvPr/>
          </p:nvSpPr>
          <p:spPr>
            <a:xfrm>
              <a:off x="1516473" y="1885476"/>
              <a:ext cx="2402535" cy="238771"/>
            </a:xfrm>
            <a:custGeom>
              <a:avLst/>
              <a:gdLst/>
              <a:ahLst/>
              <a:cxnLst/>
              <a:rect l="0" t="0" r="0" b="0"/>
              <a:pathLst>
                <a:path w="2402535" h="238771">
                  <a:moveTo>
                    <a:pt x="86173" y="0"/>
                  </a:moveTo>
                  <a:lnTo>
                    <a:pt x="2315386" y="0"/>
                  </a:lnTo>
                  <a:cubicBezTo>
                    <a:pt x="2362984" y="0"/>
                    <a:pt x="2402535" y="38580"/>
                    <a:pt x="2402535" y="86173"/>
                  </a:cubicBezTo>
                  <a:lnTo>
                    <a:pt x="2402535" y="238494"/>
                  </a:lnTo>
                  <a:lnTo>
                    <a:pt x="0" y="238494"/>
                  </a:lnTo>
                  <a:lnTo>
                    <a:pt x="0" y="86173"/>
                  </a:lnTo>
                  <a:cubicBezTo>
                    <a:pt x="0" y="38580"/>
                    <a:pt x="38580" y="0"/>
                    <a:pt x="86173" y="0"/>
                  </a:cubicBezTo>
                  <a:close/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</a:ln>
          </p:spPr>
        </p:sp>
        <p:sp>
          <p:nvSpPr>
            <p:cNvPr id="130" name="Text 130"/>
            <p:cNvSpPr txBox="1"/>
            <p:nvPr/>
          </p:nvSpPr>
          <p:spPr>
            <a:xfrm>
              <a:off x="2305286" y="1902005"/>
              <a:ext cx="824904" cy="22137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sp>
          <p:nvSpPr>
            <p:cNvPr id="351" name="Freeform 350"/>
            <p:cNvSpPr/>
            <p:nvPr/>
          </p:nvSpPr>
          <p:spPr>
            <a:xfrm>
              <a:off x="5293430" y="1885550"/>
              <a:ext cx="2402535" cy="1464049"/>
            </a:xfrm>
            <a:custGeom>
              <a:avLst/>
              <a:gdLst/>
              <a:ahLst/>
              <a:cxnLst/>
              <a:rect l="0" t="0" r="0" b="0"/>
              <a:pathLst>
                <a:path w="2402535" h="1464049">
                  <a:moveTo>
                    <a:pt x="91200" y="0"/>
                  </a:moveTo>
                  <a:lnTo>
                    <a:pt x="2311335" y="0"/>
                  </a:lnTo>
                  <a:cubicBezTo>
                    <a:pt x="2361700" y="0"/>
                    <a:pt x="2402535" y="40830"/>
                    <a:pt x="2402535" y="91200"/>
                  </a:cubicBezTo>
                  <a:lnTo>
                    <a:pt x="2402535" y="1372849"/>
                  </a:lnTo>
                  <a:cubicBezTo>
                    <a:pt x="2402535" y="1423214"/>
                    <a:pt x="2361700" y="1464049"/>
                    <a:pt x="2311335" y="1464049"/>
                  </a:cubicBezTo>
                  <a:lnTo>
                    <a:pt x="91200" y="1464049"/>
                  </a:lnTo>
                  <a:cubicBezTo>
                    <a:pt x="40830" y="1464049"/>
                    <a:pt x="0" y="1423214"/>
                    <a:pt x="0" y="1372849"/>
                  </a:cubicBezTo>
                  <a:lnTo>
                    <a:pt x="0" y="91200"/>
                  </a:lnTo>
                  <a:cubicBezTo>
                    <a:pt x="0" y="40830"/>
                    <a:pt x="40830" y="0"/>
                    <a:pt x="91200" y="0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</p:sp>
        <p:sp>
          <p:nvSpPr>
            <p:cNvPr id="131" name="Text 131"/>
            <p:cNvSpPr txBox="1"/>
            <p:nvPr/>
          </p:nvSpPr>
          <p:spPr>
            <a:xfrm>
              <a:off x="5264542" y="2233805"/>
              <a:ext cx="2472120" cy="103916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013" dirty="0">
                  <a:solidFill>
                    <a:srgbClr val="FFA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</a:t>
              </a:r>
            </a:p>
            <a:p>
              <a:pPr algn="ctr">
                <a:lnSpc>
                  <a:spcPct val="100000"/>
                </a:lnSpc>
              </a:pPr>
              <a:r>
                <a:rPr sz="1013" dirty="0">
                  <a:solidFill>
                    <a:srgbClr val="FFA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 your text here!   Replace your text here!  </a:t>
              </a:r>
            </a:p>
          </p:txBody>
        </p:sp>
        <p:sp>
          <p:nvSpPr>
            <p:cNvPr id="353" name="Freeform 352"/>
            <p:cNvSpPr/>
            <p:nvPr/>
          </p:nvSpPr>
          <p:spPr>
            <a:xfrm>
              <a:off x="5293430" y="1885476"/>
              <a:ext cx="2402535" cy="238771"/>
            </a:xfrm>
            <a:custGeom>
              <a:avLst/>
              <a:gdLst/>
              <a:ahLst/>
              <a:cxnLst/>
              <a:rect l="0" t="0" r="0" b="0"/>
              <a:pathLst>
                <a:path w="2402535" h="238771">
                  <a:moveTo>
                    <a:pt x="86173" y="0"/>
                  </a:moveTo>
                  <a:lnTo>
                    <a:pt x="2315386" y="0"/>
                  </a:lnTo>
                  <a:cubicBezTo>
                    <a:pt x="2362984" y="0"/>
                    <a:pt x="2402535" y="38580"/>
                    <a:pt x="2402535" y="86173"/>
                  </a:cubicBezTo>
                  <a:lnTo>
                    <a:pt x="2402535" y="238494"/>
                  </a:lnTo>
                  <a:lnTo>
                    <a:pt x="0" y="238494"/>
                  </a:lnTo>
                  <a:lnTo>
                    <a:pt x="0" y="86173"/>
                  </a:lnTo>
                  <a:cubicBezTo>
                    <a:pt x="0" y="38580"/>
                    <a:pt x="38580" y="0"/>
                    <a:pt x="86173" y="0"/>
                  </a:cubicBezTo>
                  <a:close/>
                </a:path>
              </a:pathLst>
            </a:custGeom>
            <a:solidFill>
              <a:srgbClr val="595757"/>
            </a:solidFill>
            <a:ln w="7600" cap="flat">
              <a:solidFill>
                <a:srgbClr val="595757"/>
              </a:solidFill>
              <a:bevel/>
            </a:ln>
          </p:spPr>
        </p:sp>
        <p:sp>
          <p:nvSpPr>
            <p:cNvPr id="132" name="Text 132"/>
            <p:cNvSpPr txBox="1"/>
            <p:nvPr/>
          </p:nvSpPr>
          <p:spPr>
            <a:xfrm>
              <a:off x="6082243" y="1902005"/>
              <a:ext cx="824904" cy="22137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115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Text</a:t>
              </a:r>
            </a:p>
          </p:txBody>
        </p:sp>
        <p:grpSp>
          <p:nvGrpSpPr>
            <p:cNvPr id="355" name="Circle 2"/>
            <p:cNvGrpSpPr/>
            <p:nvPr/>
          </p:nvGrpSpPr>
          <p:grpSpPr>
            <a:xfrm>
              <a:off x="3902543" y="3282206"/>
              <a:ext cx="1407497" cy="1407497"/>
              <a:chOff x="3902543" y="3282206"/>
              <a:chExt cx="1407497" cy="1407497"/>
            </a:xfrm>
          </p:grpSpPr>
          <p:grpSp>
            <p:nvGrpSpPr>
              <p:cNvPr id="133" name="Group 133"/>
              <p:cNvGrpSpPr/>
              <p:nvPr/>
            </p:nvGrpSpPr>
            <p:grpSpPr>
              <a:xfrm>
                <a:off x="3902543" y="3282206"/>
                <a:ext cx="1407497" cy="1407497"/>
                <a:chOff x="3902543" y="3282206"/>
                <a:chExt cx="1407497" cy="1407497"/>
              </a:xfrm>
            </p:grpSpPr>
            <p:sp>
              <p:nvSpPr>
                <p:cNvPr id="356" name="ArcArrow"/>
                <p:cNvSpPr/>
                <p:nvPr/>
              </p:nvSpPr>
              <p:spPr>
                <a:xfrm>
                  <a:off x="3902543" y="3282206"/>
                  <a:ext cx="1407497" cy="140749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07497" h="1407497">
                      <a:moveTo>
                        <a:pt x="1407467" y="709889"/>
                      </a:moveTo>
                      <a:cubicBezTo>
                        <a:pt x="1406199" y="857769"/>
                        <a:pt x="1359337" y="994739"/>
                        <a:pt x="1280224" y="1107401"/>
                      </a:cubicBezTo>
                      <a:lnTo>
                        <a:pt x="1308857" y="1308857"/>
                      </a:lnTo>
                      <a:lnTo>
                        <a:pt x="1107404" y="1280228"/>
                      </a:lnTo>
                      <a:cubicBezTo>
                        <a:pt x="994718" y="1359347"/>
                        <a:pt x="857743" y="1406205"/>
                        <a:pt x="709889" y="1407469"/>
                      </a:cubicBezTo>
                      <a:lnTo>
                        <a:pt x="707783" y="1166190"/>
                      </a:lnTo>
                      <a:cubicBezTo>
                        <a:pt x="804962" y="1165358"/>
                        <a:pt x="894970" y="1134563"/>
                        <a:pt x="969005" y="1082575"/>
                      </a:cubicBezTo>
                      <a:lnTo>
                        <a:pt x="923278" y="923278"/>
                      </a:lnTo>
                      <a:lnTo>
                        <a:pt x="1082574" y="969008"/>
                      </a:lnTo>
                      <a:cubicBezTo>
                        <a:pt x="1134570" y="894957"/>
                        <a:pt x="1165362" y="804944"/>
                        <a:pt x="1166193" y="707784"/>
                      </a:cubicBezTo>
                      <a:lnTo>
                        <a:pt x="1407467" y="709889"/>
                      </a:lnTo>
                      <a:close/>
                    </a:path>
                  </a:pathLst>
                </a:custGeom>
                <a:solidFill>
                  <a:srgbClr val="FFAF00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134" name="Text 134"/>
                <p:cNvSpPr txBox="1"/>
                <p:nvPr/>
              </p:nvSpPr>
              <p:spPr>
                <a:xfrm rot="-2700000">
                  <a:off x="4833574" y="4289237"/>
                  <a:ext cx="349600" cy="19760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1013">
                      <a:solidFill>
                        <a:srgbClr val="FFFF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Text</a:t>
                  </a:r>
                </a:p>
              </p:txBody>
            </p:sp>
          </p:grpSp>
          <p:grpSp>
            <p:nvGrpSpPr>
              <p:cNvPr id="135" name="Group 135"/>
              <p:cNvGrpSpPr/>
              <p:nvPr/>
            </p:nvGrpSpPr>
            <p:grpSpPr>
              <a:xfrm>
                <a:off x="3902543" y="3282206"/>
                <a:ext cx="1407497" cy="1407497"/>
                <a:chOff x="3902543" y="3282206"/>
                <a:chExt cx="1407497" cy="1407497"/>
              </a:xfrm>
            </p:grpSpPr>
            <p:sp>
              <p:nvSpPr>
                <p:cNvPr id="357" name="ArcArrow"/>
                <p:cNvSpPr/>
                <p:nvPr/>
              </p:nvSpPr>
              <p:spPr>
                <a:xfrm>
                  <a:off x="3902543" y="3282206"/>
                  <a:ext cx="1407497" cy="140749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07497" h="1407497">
                      <a:moveTo>
                        <a:pt x="697607" y="1407467"/>
                      </a:moveTo>
                      <a:cubicBezTo>
                        <a:pt x="549727" y="1406199"/>
                        <a:pt x="412757" y="1359337"/>
                        <a:pt x="300095" y="1280224"/>
                      </a:cubicBezTo>
                      <a:lnTo>
                        <a:pt x="98643" y="1308857"/>
                      </a:lnTo>
                      <a:lnTo>
                        <a:pt x="127271" y="1107404"/>
                      </a:lnTo>
                      <a:cubicBezTo>
                        <a:pt x="48148" y="994718"/>
                        <a:pt x="1290" y="857743"/>
                        <a:pt x="27" y="709889"/>
                      </a:cubicBezTo>
                      <a:lnTo>
                        <a:pt x="241303" y="707783"/>
                      </a:lnTo>
                      <a:cubicBezTo>
                        <a:pt x="242138" y="804962"/>
                        <a:pt x="272932" y="894970"/>
                        <a:pt x="324921" y="969005"/>
                      </a:cubicBezTo>
                      <a:lnTo>
                        <a:pt x="484218" y="923278"/>
                      </a:lnTo>
                      <a:lnTo>
                        <a:pt x="438490" y="1082574"/>
                      </a:lnTo>
                      <a:cubicBezTo>
                        <a:pt x="512539" y="1134570"/>
                        <a:pt x="602551" y="1165362"/>
                        <a:pt x="699712" y="1166193"/>
                      </a:cubicBezTo>
                      <a:lnTo>
                        <a:pt x="697607" y="1407467"/>
                      </a:lnTo>
                      <a:close/>
                    </a:path>
                  </a:pathLst>
                </a:custGeom>
                <a:solidFill>
                  <a:srgbClr val="FFAF00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136" name="Text 136"/>
                <p:cNvSpPr txBox="1"/>
                <p:nvPr/>
              </p:nvSpPr>
              <p:spPr>
                <a:xfrm rot="2700000">
                  <a:off x="4029411" y="4289237"/>
                  <a:ext cx="349600" cy="19760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1013">
                      <a:solidFill>
                        <a:srgbClr val="FFFF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Text</a:t>
                  </a:r>
                </a:p>
              </p:txBody>
            </p:sp>
          </p:grpSp>
          <p:grpSp>
            <p:nvGrpSpPr>
              <p:cNvPr id="137" name="Group 137"/>
              <p:cNvGrpSpPr/>
              <p:nvPr/>
            </p:nvGrpSpPr>
            <p:grpSpPr>
              <a:xfrm>
                <a:off x="3902543" y="3282206"/>
                <a:ext cx="1407497" cy="1407497"/>
                <a:chOff x="3902543" y="3282206"/>
                <a:chExt cx="1407497" cy="1407497"/>
              </a:xfrm>
            </p:grpSpPr>
            <p:sp>
              <p:nvSpPr>
                <p:cNvPr id="358" name="ArcArrow"/>
                <p:cNvSpPr/>
                <p:nvPr/>
              </p:nvSpPr>
              <p:spPr>
                <a:xfrm>
                  <a:off x="3902543" y="3282206"/>
                  <a:ext cx="1407497" cy="140749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07497" h="1407497">
                      <a:moveTo>
                        <a:pt x="27" y="697607"/>
                      </a:moveTo>
                      <a:cubicBezTo>
                        <a:pt x="1297" y="549727"/>
                        <a:pt x="48158" y="412757"/>
                        <a:pt x="127271" y="300095"/>
                      </a:cubicBezTo>
                      <a:lnTo>
                        <a:pt x="98643" y="98643"/>
                      </a:lnTo>
                      <a:lnTo>
                        <a:pt x="300095" y="127271"/>
                      </a:lnTo>
                      <a:cubicBezTo>
                        <a:pt x="412778" y="48148"/>
                        <a:pt x="549753" y="1290"/>
                        <a:pt x="697607" y="27"/>
                      </a:cubicBezTo>
                      <a:lnTo>
                        <a:pt x="699712" y="241303"/>
                      </a:lnTo>
                      <a:cubicBezTo>
                        <a:pt x="602534" y="242138"/>
                        <a:pt x="512526" y="272932"/>
                        <a:pt x="438490" y="324921"/>
                      </a:cubicBezTo>
                      <a:lnTo>
                        <a:pt x="484218" y="484218"/>
                      </a:lnTo>
                      <a:lnTo>
                        <a:pt x="324921" y="438490"/>
                      </a:lnTo>
                      <a:cubicBezTo>
                        <a:pt x="272926" y="512539"/>
                        <a:pt x="242133" y="602551"/>
                        <a:pt x="241303" y="699712"/>
                      </a:cubicBezTo>
                      <a:lnTo>
                        <a:pt x="27" y="6976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138" name="Text 138"/>
                <p:cNvSpPr txBox="1"/>
                <p:nvPr/>
              </p:nvSpPr>
              <p:spPr>
                <a:xfrm rot="-2700000">
                  <a:off x="4029411" y="3485074"/>
                  <a:ext cx="349600" cy="19760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1013">
                      <a:solidFill>
                        <a:srgbClr val="595757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Text</a:t>
                  </a:r>
                </a:p>
              </p:txBody>
            </p:sp>
          </p:grpSp>
          <p:grpSp>
            <p:nvGrpSpPr>
              <p:cNvPr id="139" name="Group 139"/>
              <p:cNvGrpSpPr/>
              <p:nvPr/>
            </p:nvGrpSpPr>
            <p:grpSpPr>
              <a:xfrm>
                <a:off x="3902543" y="3282206"/>
                <a:ext cx="1407497" cy="1407497"/>
                <a:chOff x="3902543" y="3282206"/>
                <a:chExt cx="1407497" cy="1407497"/>
              </a:xfrm>
            </p:grpSpPr>
            <p:sp>
              <p:nvSpPr>
                <p:cNvPr id="359" name="ArcArrow"/>
                <p:cNvSpPr/>
                <p:nvPr/>
              </p:nvSpPr>
              <p:spPr>
                <a:xfrm>
                  <a:off x="3902543" y="3282206"/>
                  <a:ext cx="1407497" cy="140749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07497" h="1407497">
                      <a:moveTo>
                        <a:pt x="709889" y="27"/>
                      </a:moveTo>
                      <a:cubicBezTo>
                        <a:pt x="857769" y="1297"/>
                        <a:pt x="994739" y="48158"/>
                        <a:pt x="1107401" y="127271"/>
                      </a:cubicBezTo>
                      <a:lnTo>
                        <a:pt x="1308857" y="98643"/>
                      </a:lnTo>
                      <a:lnTo>
                        <a:pt x="1280228" y="300095"/>
                      </a:lnTo>
                      <a:cubicBezTo>
                        <a:pt x="1359347" y="412778"/>
                        <a:pt x="1406205" y="549753"/>
                        <a:pt x="1407469" y="697607"/>
                      </a:cubicBezTo>
                      <a:lnTo>
                        <a:pt x="1166190" y="699712"/>
                      </a:lnTo>
                      <a:cubicBezTo>
                        <a:pt x="1165358" y="602534"/>
                        <a:pt x="1134563" y="512526"/>
                        <a:pt x="1082575" y="438490"/>
                      </a:cubicBezTo>
                      <a:lnTo>
                        <a:pt x="923278" y="484218"/>
                      </a:lnTo>
                      <a:lnTo>
                        <a:pt x="969008" y="324921"/>
                      </a:lnTo>
                      <a:cubicBezTo>
                        <a:pt x="894957" y="272926"/>
                        <a:pt x="804944" y="242133"/>
                        <a:pt x="707784" y="241303"/>
                      </a:cubicBezTo>
                      <a:lnTo>
                        <a:pt x="709889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140" name="Text 140"/>
                <p:cNvSpPr txBox="1"/>
                <p:nvPr/>
              </p:nvSpPr>
              <p:spPr>
                <a:xfrm rot="2700000">
                  <a:off x="4833574" y="3485074"/>
                  <a:ext cx="349600" cy="19760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sz="1013">
                      <a:solidFill>
                        <a:srgbClr val="595757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Text</a:t>
                  </a:r>
                </a:p>
              </p:txBody>
            </p:sp>
          </p:grpSp>
        </p:grpSp>
        <p:grpSp>
          <p:nvGrpSpPr>
            <p:cNvPr id="360" name="Group 359"/>
            <p:cNvGrpSpPr/>
            <p:nvPr/>
          </p:nvGrpSpPr>
          <p:grpSpPr>
            <a:xfrm>
              <a:off x="1517560" y="4643058"/>
              <a:ext cx="2402535" cy="1464049"/>
              <a:chOff x="1517560" y="4643058"/>
              <a:chExt cx="2402535" cy="1464049"/>
            </a:xfrm>
          </p:grpSpPr>
          <p:sp>
            <p:nvSpPr>
              <p:cNvPr id="361" name="Freeform 360"/>
              <p:cNvSpPr/>
              <p:nvPr/>
            </p:nvSpPr>
            <p:spPr>
              <a:xfrm>
                <a:off x="1517560" y="4643058"/>
                <a:ext cx="2402535" cy="1464049"/>
              </a:xfrm>
              <a:custGeom>
                <a:avLst/>
                <a:gdLst/>
                <a:ahLst/>
                <a:cxnLst/>
                <a:rect l="0" t="0" r="0" b="0"/>
                <a:pathLst>
                  <a:path w="2402535" h="1464049">
                    <a:moveTo>
                      <a:pt x="91200" y="0"/>
                    </a:moveTo>
                    <a:lnTo>
                      <a:pt x="2311335" y="0"/>
                    </a:lnTo>
                    <a:cubicBezTo>
                      <a:pt x="2361700" y="0"/>
                      <a:pt x="2402535" y="40830"/>
                      <a:pt x="2402535" y="91200"/>
                    </a:cubicBezTo>
                    <a:lnTo>
                      <a:pt x="2402535" y="1372849"/>
                    </a:lnTo>
                    <a:cubicBezTo>
                      <a:pt x="2402535" y="1423214"/>
                      <a:pt x="2361700" y="1464049"/>
                      <a:pt x="2311335" y="1464049"/>
                    </a:cubicBezTo>
                    <a:lnTo>
                      <a:pt x="91200" y="1464049"/>
                    </a:lnTo>
                    <a:cubicBezTo>
                      <a:pt x="40830" y="1464049"/>
                      <a:pt x="0" y="1423214"/>
                      <a:pt x="0" y="1372849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141" name="Text 141"/>
              <p:cNvSpPr txBox="1"/>
              <p:nvPr/>
            </p:nvSpPr>
            <p:spPr>
              <a:xfrm>
                <a:off x="1541705" y="4991344"/>
                <a:ext cx="2371443" cy="103916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</a:t>
                </a:r>
              </a:p>
            </p:txBody>
          </p:sp>
          <p:sp>
            <p:nvSpPr>
              <p:cNvPr id="363" name="Freeform 362"/>
              <p:cNvSpPr/>
              <p:nvPr/>
            </p:nvSpPr>
            <p:spPr>
              <a:xfrm>
                <a:off x="1517560" y="4643040"/>
                <a:ext cx="2402535" cy="238771"/>
              </a:xfrm>
              <a:custGeom>
                <a:avLst/>
                <a:gdLst/>
                <a:ahLst/>
                <a:cxnLst/>
                <a:rect l="0" t="0" r="0" b="0"/>
                <a:pathLst>
                  <a:path w="2402535" h="238771">
                    <a:moveTo>
                      <a:pt x="86173" y="0"/>
                    </a:moveTo>
                    <a:lnTo>
                      <a:pt x="2315386" y="0"/>
                    </a:lnTo>
                    <a:cubicBezTo>
                      <a:pt x="2362984" y="0"/>
                      <a:pt x="2402535" y="38580"/>
                      <a:pt x="2402535" y="86173"/>
                    </a:cubicBezTo>
                    <a:lnTo>
                      <a:pt x="2402535" y="238494"/>
                    </a:lnTo>
                    <a:lnTo>
                      <a:pt x="0" y="238494"/>
                    </a:lnTo>
                    <a:lnTo>
                      <a:pt x="0" y="86173"/>
                    </a:lnTo>
                    <a:cubicBezTo>
                      <a:pt x="0" y="38580"/>
                      <a:pt x="38580" y="0"/>
                      <a:pt x="86173" y="0"/>
                    </a:cubicBez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142" name="Text 142"/>
              <p:cNvSpPr txBox="1"/>
              <p:nvPr/>
            </p:nvSpPr>
            <p:spPr>
              <a:xfrm>
                <a:off x="2306372" y="4659511"/>
                <a:ext cx="824904" cy="22137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115">
                    <a:solidFill>
                      <a:srgbClr val="FFA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</a:t>
                </a:r>
              </a:p>
            </p:txBody>
          </p:sp>
        </p:grpSp>
        <p:grpSp>
          <p:nvGrpSpPr>
            <p:cNvPr id="365" name="Group 364"/>
            <p:cNvGrpSpPr/>
            <p:nvPr/>
          </p:nvGrpSpPr>
          <p:grpSpPr>
            <a:xfrm>
              <a:off x="5293430" y="4643058"/>
              <a:ext cx="2402535" cy="1464049"/>
              <a:chOff x="5293430" y="4643058"/>
              <a:chExt cx="2402535" cy="1464049"/>
            </a:xfrm>
          </p:grpSpPr>
          <p:sp>
            <p:nvSpPr>
              <p:cNvPr id="366" name="Freeform 365"/>
              <p:cNvSpPr/>
              <p:nvPr/>
            </p:nvSpPr>
            <p:spPr>
              <a:xfrm>
                <a:off x="5293430" y="4643058"/>
                <a:ext cx="2402535" cy="1464049"/>
              </a:xfrm>
              <a:custGeom>
                <a:avLst/>
                <a:gdLst/>
                <a:ahLst/>
                <a:cxnLst/>
                <a:rect l="0" t="0" r="0" b="0"/>
                <a:pathLst>
                  <a:path w="2402535" h="1464049">
                    <a:moveTo>
                      <a:pt x="91200" y="0"/>
                    </a:moveTo>
                    <a:lnTo>
                      <a:pt x="2311335" y="0"/>
                    </a:lnTo>
                    <a:cubicBezTo>
                      <a:pt x="2361700" y="0"/>
                      <a:pt x="2402535" y="40830"/>
                      <a:pt x="2402535" y="91200"/>
                    </a:cubicBezTo>
                    <a:lnTo>
                      <a:pt x="2402535" y="1372849"/>
                    </a:lnTo>
                    <a:cubicBezTo>
                      <a:pt x="2402535" y="1423214"/>
                      <a:pt x="2361700" y="1464049"/>
                      <a:pt x="2311335" y="1464049"/>
                    </a:cubicBezTo>
                    <a:lnTo>
                      <a:pt x="91200" y="1464049"/>
                    </a:lnTo>
                    <a:cubicBezTo>
                      <a:pt x="40830" y="1464049"/>
                      <a:pt x="0" y="1423214"/>
                      <a:pt x="0" y="1372849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</p:sp>
          <p:sp>
            <p:nvSpPr>
              <p:cNvPr id="143" name="Text 143"/>
              <p:cNvSpPr txBox="1"/>
              <p:nvPr/>
            </p:nvSpPr>
            <p:spPr>
              <a:xfrm>
                <a:off x="5272127" y="4991344"/>
                <a:ext cx="2472128" cy="103916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sz="1013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Replace your text here!   Replace your text here!  </a:t>
                </a:r>
              </a:p>
            </p:txBody>
          </p:sp>
          <p:sp>
            <p:nvSpPr>
              <p:cNvPr id="368" name="Freeform 367"/>
              <p:cNvSpPr/>
              <p:nvPr/>
            </p:nvSpPr>
            <p:spPr>
              <a:xfrm>
                <a:off x="5293430" y="4643040"/>
                <a:ext cx="2402535" cy="238771"/>
              </a:xfrm>
              <a:custGeom>
                <a:avLst/>
                <a:gdLst/>
                <a:ahLst/>
                <a:cxnLst/>
                <a:rect l="0" t="0" r="0" b="0"/>
                <a:pathLst>
                  <a:path w="2402535" h="238771">
                    <a:moveTo>
                      <a:pt x="86173" y="0"/>
                    </a:moveTo>
                    <a:lnTo>
                      <a:pt x="2315386" y="0"/>
                    </a:lnTo>
                    <a:cubicBezTo>
                      <a:pt x="2362984" y="0"/>
                      <a:pt x="2402535" y="38580"/>
                      <a:pt x="2402535" y="86173"/>
                    </a:cubicBezTo>
                    <a:lnTo>
                      <a:pt x="2402535" y="238494"/>
                    </a:lnTo>
                    <a:lnTo>
                      <a:pt x="0" y="238494"/>
                    </a:lnTo>
                    <a:lnTo>
                      <a:pt x="0" y="86173"/>
                    </a:lnTo>
                    <a:cubicBezTo>
                      <a:pt x="0" y="38580"/>
                      <a:pt x="38580" y="0"/>
                      <a:pt x="86173" y="0"/>
                    </a:cubicBezTo>
                    <a:close/>
                  </a:path>
                </a:pathLst>
              </a:custGeom>
              <a:solidFill>
                <a:srgbClr val="595757"/>
              </a:solidFill>
              <a:ln w="7600" cap="flat">
                <a:solidFill>
                  <a:srgbClr val="595757"/>
                </a:solidFill>
                <a:bevel/>
              </a:ln>
            </p:spPr>
          </p:sp>
          <p:sp>
            <p:nvSpPr>
              <p:cNvPr id="144" name="Text 144"/>
              <p:cNvSpPr txBox="1"/>
              <p:nvPr/>
            </p:nvSpPr>
            <p:spPr>
              <a:xfrm>
                <a:off x="6082242" y="4659511"/>
                <a:ext cx="824904" cy="22137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115">
                    <a:solidFill>
                      <a:srgbClr val="FFA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Your Text</a:t>
                </a:r>
              </a:p>
            </p:txBody>
          </p:sp>
        </p:grp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545CEB16-BFF1-3668-7D79-AF34377E3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30"/>
          <p:cNvSpPr>
            <a:spLocks/>
          </p:cNvSpPr>
          <p:nvPr/>
        </p:nvSpPr>
        <p:spPr bwMode="auto">
          <a:xfrm>
            <a:off x="1684522" y="1054119"/>
            <a:ext cx="4556881" cy="4556882"/>
          </a:xfrm>
          <a:custGeom>
            <a:avLst/>
            <a:gdLst>
              <a:gd name="T0" fmla="*/ 190571 w 21600"/>
              <a:gd name="T1" fmla="*/ 381000 h 21600"/>
              <a:gd name="T2" fmla="*/ 113771 w 21600"/>
              <a:gd name="T3" fmla="*/ 39546 h 21600"/>
              <a:gd name="T4" fmla="*/ 52229 w 21600"/>
              <a:gd name="T5" fmla="*/ 107068 h 21600"/>
              <a:gd name="T6" fmla="*/ 58649 w 21600"/>
              <a:gd name="T7" fmla="*/ 113189 h 21600"/>
              <a:gd name="T8" fmla="*/ 71314 w 21600"/>
              <a:gd name="T9" fmla="*/ 126083 h 21600"/>
              <a:gd name="T10" fmla="*/ 65828 w 21600"/>
              <a:gd name="T11" fmla="*/ 132715 h 21600"/>
              <a:gd name="T12" fmla="*/ 70362 w 21600"/>
              <a:gd name="T13" fmla="*/ 169016 h 21600"/>
              <a:gd name="T14" fmla="*/ 93239 w 21600"/>
              <a:gd name="T15" fmla="*/ 200783 h 21600"/>
              <a:gd name="T16" fmla="*/ 110437 w 21600"/>
              <a:gd name="T17" fmla="*/ 228618 h 21600"/>
              <a:gd name="T18" fmla="*/ 100912 w 21600"/>
              <a:gd name="T19" fmla="*/ 196991 h 21600"/>
              <a:gd name="T20" fmla="*/ 132362 w 21600"/>
              <a:gd name="T21" fmla="*/ 242605 h 21600"/>
              <a:gd name="T22" fmla="*/ 178558 w 21600"/>
              <a:gd name="T23" fmla="*/ 269011 h 21600"/>
              <a:gd name="T24" fmla="*/ 213501 w 21600"/>
              <a:gd name="T25" fmla="*/ 297480 h 21600"/>
              <a:gd name="T26" fmla="*/ 224261 w 21600"/>
              <a:gd name="T27" fmla="*/ 293194 h 21600"/>
              <a:gd name="T28" fmla="*/ 195509 w 21600"/>
              <a:gd name="T29" fmla="*/ 265271 h 21600"/>
              <a:gd name="T30" fmla="*/ 191329 w 21600"/>
              <a:gd name="T31" fmla="*/ 241759 h 21600"/>
              <a:gd name="T32" fmla="*/ 159332 w 21600"/>
              <a:gd name="T33" fmla="*/ 214824 h 21600"/>
              <a:gd name="T34" fmla="*/ 186284 w 21600"/>
              <a:gd name="T35" fmla="*/ 206551 h 21600"/>
              <a:gd name="T36" fmla="*/ 213995 w 21600"/>
              <a:gd name="T37" fmla="*/ 208598 h 21600"/>
              <a:gd name="T38" fmla="*/ 217787 w 21600"/>
              <a:gd name="T39" fmla="*/ 197944 h 21600"/>
              <a:gd name="T40" fmla="*/ 237120 w 21600"/>
              <a:gd name="T41" fmla="*/ 174678 h 21600"/>
              <a:gd name="T42" fmla="*/ 245251 w 21600"/>
              <a:gd name="T43" fmla="*/ 159703 h 21600"/>
              <a:gd name="T44" fmla="*/ 263843 w 21600"/>
              <a:gd name="T45" fmla="*/ 141129 h 21600"/>
              <a:gd name="T46" fmla="*/ 274355 w 21600"/>
              <a:gd name="T47" fmla="*/ 126630 h 21600"/>
              <a:gd name="T48" fmla="*/ 258357 w 21600"/>
              <a:gd name="T49" fmla="*/ 129469 h 21600"/>
              <a:gd name="T50" fmla="*/ 274108 w 21600"/>
              <a:gd name="T51" fmla="*/ 116311 h 21600"/>
              <a:gd name="T52" fmla="*/ 304853 w 21600"/>
              <a:gd name="T53" fmla="*/ 101529 h 21600"/>
              <a:gd name="T54" fmla="*/ 301502 w 21600"/>
              <a:gd name="T55" fmla="*/ 98690 h 21600"/>
              <a:gd name="T56" fmla="*/ 286508 w 21600"/>
              <a:gd name="T57" fmla="*/ 83009 h 21600"/>
              <a:gd name="T58" fmla="*/ 272662 w 21600"/>
              <a:gd name="T59" fmla="*/ 79622 h 21600"/>
              <a:gd name="T60" fmla="*/ 258957 w 21600"/>
              <a:gd name="T61" fmla="*/ 79322 h 21600"/>
              <a:gd name="T62" fmla="*/ 258851 w 21600"/>
              <a:gd name="T63" fmla="*/ 69815 h 21600"/>
              <a:gd name="T64" fmla="*/ 231140 w 21600"/>
              <a:gd name="T65" fmla="*/ 66481 h 21600"/>
              <a:gd name="T66" fmla="*/ 225213 w 21600"/>
              <a:gd name="T67" fmla="*/ 97190 h 21600"/>
              <a:gd name="T68" fmla="*/ 221368 w 21600"/>
              <a:gd name="T69" fmla="*/ 112289 h 21600"/>
              <a:gd name="T70" fmla="*/ 211014 w 21600"/>
              <a:gd name="T71" fmla="*/ 94403 h 21600"/>
              <a:gd name="T72" fmla="*/ 175331 w 21600"/>
              <a:gd name="T73" fmla="*/ 79657 h 21600"/>
              <a:gd name="T74" fmla="*/ 175772 w 21600"/>
              <a:gd name="T75" fmla="*/ 64170 h 21600"/>
              <a:gd name="T76" fmla="*/ 189777 w 21600"/>
              <a:gd name="T77" fmla="*/ 55510 h 21600"/>
              <a:gd name="T78" fmla="*/ 200395 w 21600"/>
              <a:gd name="T79" fmla="*/ 48948 h 21600"/>
              <a:gd name="T80" fmla="*/ 217188 w 21600"/>
              <a:gd name="T81" fmla="*/ 43868 h 21600"/>
              <a:gd name="T82" fmla="*/ 203729 w 21600"/>
              <a:gd name="T83" fmla="*/ 33355 h 21600"/>
              <a:gd name="T84" fmla="*/ 194169 w 21600"/>
              <a:gd name="T85" fmla="*/ 40763 h 21600"/>
              <a:gd name="T86" fmla="*/ 175772 w 21600"/>
              <a:gd name="T87" fmla="*/ 25135 h 21600"/>
              <a:gd name="T88" fmla="*/ 166405 w 21600"/>
              <a:gd name="T89" fmla="*/ 31556 h 21600"/>
              <a:gd name="T90" fmla="*/ 168645 w 21600"/>
              <a:gd name="T91" fmla="*/ 39635 h 21600"/>
              <a:gd name="T92" fmla="*/ 123543 w 21600"/>
              <a:gd name="T93" fmla="*/ 40128 h 21600"/>
              <a:gd name="T94" fmla="*/ 138342 w 21600"/>
              <a:gd name="T95" fmla="*/ 27887 h 21600"/>
              <a:gd name="T96" fmla="*/ 134267 w 21600"/>
              <a:gd name="T97" fmla="*/ 35754 h 21600"/>
              <a:gd name="T98" fmla="*/ 219922 w 21600"/>
              <a:gd name="T99" fmla="*/ 359040 h 21600"/>
              <a:gd name="T100" fmla="*/ 305841 w 21600"/>
              <a:gd name="T101" fmla="*/ 307799 h 21600"/>
              <a:gd name="T102" fmla="*/ 291289 w 21600"/>
              <a:gd name="T103" fmla="*/ 295839 h 21600"/>
              <a:gd name="T104" fmla="*/ 272662 w 21600"/>
              <a:gd name="T105" fmla="*/ 287778 h 21600"/>
              <a:gd name="T106" fmla="*/ 255005 w 21600"/>
              <a:gd name="T107" fmla="*/ 293811 h 21600"/>
              <a:gd name="T108" fmla="*/ 247138 w 21600"/>
              <a:gd name="T109" fmla="*/ 284551 h 21600"/>
              <a:gd name="T110" fmla="*/ 237367 w 21600"/>
              <a:gd name="T111" fmla="*/ 293317 h 21600"/>
              <a:gd name="T112" fmla="*/ 234033 w 21600"/>
              <a:gd name="T113" fmla="*/ 297903 h 21600"/>
              <a:gd name="T114" fmla="*/ 233045 w 21600"/>
              <a:gd name="T115" fmla="*/ 304571 h 21600"/>
              <a:gd name="T116" fmla="*/ 228547 w 21600"/>
              <a:gd name="T117" fmla="*/ 326478 h 21600"/>
              <a:gd name="T118" fmla="*/ 220433 w 21600"/>
              <a:gd name="T119" fmla="*/ 340237 h 21600"/>
              <a:gd name="T120" fmla="*/ 219675 w 21600"/>
              <a:gd name="T121" fmla="*/ 355018 h 2160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21600" h="21600">
                <a:moveTo>
                  <a:pt x="10804" y="0"/>
                </a:moveTo>
                <a:cubicBezTo>
                  <a:pt x="12265" y="0"/>
                  <a:pt x="13649" y="288"/>
                  <a:pt x="14958" y="861"/>
                </a:cubicBezTo>
                <a:cubicBezTo>
                  <a:pt x="16266" y="1434"/>
                  <a:pt x="17413" y="2211"/>
                  <a:pt x="18399" y="3199"/>
                </a:cubicBezTo>
                <a:cubicBezTo>
                  <a:pt x="19388" y="4187"/>
                  <a:pt x="20168" y="5333"/>
                  <a:pt x="20738" y="6646"/>
                </a:cubicBezTo>
                <a:cubicBezTo>
                  <a:pt x="21312" y="7959"/>
                  <a:pt x="21600" y="9342"/>
                  <a:pt x="21600" y="10801"/>
                </a:cubicBezTo>
                <a:cubicBezTo>
                  <a:pt x="21600" y="12281"/>
                  <a:pt x="21312" y="13670"/>
                  <a:pt x="20738" y="14971"/>
                </a:cubicBezTo>
                <a:cubicBezTo>
                  <a:pt x="20168" y="16273"/>
                  <a:pt x="19388" y="17413"/>
                  <a:pt x="18399" y="18401"/>
                </a:cubicBezTo>
                <a:cubicBezTo>
                  <a:pt x="17413" y="19387"/>
                  <a:pt x="16266" y="20172"/>
                  <a:pt x="14958" y="20739"/>
                </a:cubicBezTo>
                <a:cubicBezTo>
                  <a:pt x="13649" y="21312"/>
                  <a:pt x="12265" y="21600"/>
                  <a:pt x="10804" y="21600"/>
                </a:cubicBezTo>
                <a:cubicBezTo>
                  <a:pt x="9327" y="21600"/>
                  <a:pt x="7936" y="21312"/>
                  <a:pt x="6634" y="20739"/>
                </a:cubicBezTo>
                <a:cubicBezTo>
                  <a:pt x="5329" y="20172"/>
                  <a:pt x="4184" y="19387"/>
                  <a:pt x="3196" y="18401"/>
                </a:cubicBezTo>
                <a:cubicBezTo>
                  <a:pt x="2209" y="17413"/>
                  <a:pt x="1430" y="16273"/>
                  <a:pt x="856" y="14971"/>
                </a:cubicBezTo>
                <a:cubicBezTo>
                  <a:pt x="285" y="13670"/>
                  <a:pt x="0" y="12281"/>
                  <a:pt x="0" y="10801"/>
                </a:cubicBezTo>
                <a:cubicBezTo>
                  <a:pt x="0" y="9342"/>
                  <a:pt x="285" y="7959"/>
                  <a:pt x="856" y="6646"/>
                </a:cubicBezTo>
                <a:cubicBezTo>
                  <a:pt x="1430" y="5333"/>
                  <a:pt x="2209" y="4187"/>
                  <a:pt x="3196" y="3199"/>
                </a:cubicBezTo>
                <a:cubicBezTo>
                  <a:pt x="4184" y="2211"/>
                  <a:pt x="5329" y="1434"/>
                  <a:pt x="6634" y="861"/>
                </a:cubicBezTo>
                <a:cubicBezTo>
                  <a:pt x="7936" y="285"/>
                  <a:pt x="9327" y="0"/>
                  <a:pt x="10804" y="0"/>
                </a:cubicBezTo>
                <a:moveTo>
                  <a:pt x="6450" y="2242"/>
                </a:moveTo>
                <a:cubicBezTo>
                  <a:pt x="6134" y="2259"/>
                  <a:pt x="5784" y="2408"/>
                  <a:pt x="5394" y="2688"/>
                </a:cubicBezTo>
                <a:cubicBezTo>
                  <a:pt x="5007" y="2970"/>
                  <a:pt x="4628" y="3295"/>
                  <a:pt x="4258" y="3659"/>
                </a:cubicBezTo>
                <a:cubicBezTo>
                  <a:pt x="3891" y="4029"/>
                  <a:pt x="3549" y="4410"/>
                  <a:pt x="3238" y="4794"/>
                </a:cubicBezTo>
                <a:cubicBezTo>
                  <a:pt x="2927" y="5186"/>
                  <a:pt x="2684" y="5505"/>
                  <a:pt x="2515" y="5754"/>
                </a:cubicBezTo>
                <a:lnTo>
                  <a:pt x="2568" y="5754"/>
                </a:lnTo>
                <a:cubicBezTo>
                  <a:pt x="2605" y="5754"/>
                  <a:pt x="2662" y="5742"/>
                  <a:pt x="2738" y="5717"/>
                </a:cubicBezTo>
                <a:cubicBezTo>
                  <a:pt x="2814" y="5689"/>
                  <a:pt x="2851" y="5728"/>
                  <a:pt x="2851" y="5838"/>
                </a:cubicBezTo>
                <a:cubicBezTo>
                  <a:pt x="2851" y="5875"/>
                  <a:pt x="2840" y="5920"/>
                  <a:pt x="2811" y="5979"/>
                </a:cubicBezTo>
                <a:cubicBezTo>
                  <a:pt x="2783" y="6036"/>
                  <a:pt x="2834" y="6070"/>
                  <a:pt x="2961" y="6070"/>
                </a:cubicBezTo>
                <a:cubicBezTo>
                  <a:pt x="2998" y="6070"/>
                  <a:pt x="3020" y="6042"/>
                  <a:pt x="3029" y="5985"/>
                </a:cubicBezTo>
                <a:cubicBezTo>
                  <a:pt x="3037" y="5931"/>
                  <a:pt x="3051" y="5931"/>
                  <a:pt x="3068" y="5985"/>
                </a:cubicBezTo>
                <a:lnTo>
                  <a:pt x="3122" y="6200"/>
                </a:lnTo>
                <a:lnTo>
                  <a:pt x="3122" y="6228"/>
                </a:lnTo>
                <a:cubicBezTo>
                  <a:pt x="3122" y="6267"/>
                  <a:pt x="3099" y="6296"/>
                  <a:pt x="3054" y="6313"/>
                </a:cubicBezTo>
                <a:cubicBezTo>
                  <a:pt x="3012" y="6327"/>
                  <a:pt x="2998" y="6355"/>
                  <a:pt x="3015" y="6394"/>
                </a:cubicBezTo>
                <a:cubicBezTo>
                  <a:pt x="3051" y="6428"/>
                  <a:pt x="3094" y="6442"/>
                  <a:pt x="3142" y="6442"/>
                </a:cubicBezTo>
                <a:lnTo>
                  <a:pt x="3272" y="6442"/>
                </a:lnTo>
                <a:lnTo>
                  <a:pt x="3325" y="6417"/>
                </a:lnTo>
                <a:lnTo>
                  <a:pt x="3354" y="6394"/>
                </a:lnTo>
                <a:cubicBezTo>
                  <a:pt x="3354" y="6442"/>
                  <a:pt x="3379" y="6482"/>
                  <a:pt x="3433" y="6505"/>
                </a:cubicBezTo>
                <a:cubicBezTo>
                  <a:pt x="3489" y="6533"/>
                  <a:pt x="3535" y="6544"/>
                  <a:pt x="3568" y="6544"/>
                </a:cubicBezTo>
                <a:lnTo>
                  <a:pt x="3597" y="6544"/>
                </a:lnTo>
                <a:cubicBezTo>
                  <a:pt x="3597" y="6558"/>
                  <a:pt x="3577" y="6575"/>
                  <a:pt x="3543" y="6592"/>
                </a:cubicBezTo>
                <a:cubicBezTo>
                  <a:pt x="3506" y="6615"/>
                  <a:pt x="3506" y="6643"/>
                  <a:pt x="3543" y="6674"/>
                </a:cubicBezTo>
                <a:lnTo>
                  <a:pt x="3854" y="6730"/>
                </a:lnTo>
                <a:lnTo>
                  <a:pt x="3854" y="6759"/>
                </a:lnTo>
                <a:lnTo>
                  <a:pt x="4043" y="7148"/>
                </a:lnTo>
                <a:cubicBezTo>
                  <a:pt x="4043" y="7182"/>
                  <a:pt x="4029" y="7233"/>
                  <a:pt x="4004" y="7281"/>
                </a:cubicBezTo>
                <a:cubicBezTo>
                  <a:pt x="3975" y="7337"/>
                  <a:pt x="3944" y="7366"/>
                  <a:pt x="3908" y="7366"/>
                </a:cubicBezTo>
                <a:cubicBezTo>
                  <a:pt x="3871" y="7366"/>
                  <a:pt x="3857" y="7354"/>
                  <a:pt x="3868" y="7326"/>
                </a:cubicBezTo>
                <a:cubicBezTo>
                  <a:pt x="3876" y="7298"/>
                  <a:pt x="3879" y="7264"/>
                  <a:pt x="3879" y="7233"/>
                </a:cubicBezTo>
                <a:cubicBezTo>
                  <a:pt x="3879" y="7193"/>
                  <a:pt x="3871" y="7160"/>
                  <a:pt x="3854" y="7134"/>
                </a:cubicBezTo>
                <a:cubicBezTo>
                  <a:pt x="3837" y="7106"/>
                  <a:pt x="3769" y="7095"/>
                  <a:pt x="3650" y="7095"/>
                </a:cubicBezTo>
                <a:cubicBezTo>
                  <a:pt x="3633" y="7095"/>
                  <a:pt x="3608" y="7100"/>
                  <a:pt x="3583" y="7106"/>
                </a:cubicBezTo>
                <a:cubicBezTo>
                  <a:pt x="3554" y="7117"/>
                  <a:pt x="3552" y="7140"/>
                  <a:pt x="3568" y="7176"/>
                </a:cubicBezTo>
                <a:lnTo>
                  <a:pt x="3732" y="7524"/>
                </a:lnTo>
                <a:lnTo>
                  <a:pt x="3772" y="7552"/>
                </a:lnTo>
                <a:lnTo>
                  <a:pt x="3800" y="7580"/>
                </a:lnTo>
                <a:cubicBezTo>
                  <a:pt x="3710" y="7580"/>
                  <a:pt x="3648" y="7690"/>
                  <a:pt x="3616" y="7905"/>
                </a:cubicBezTo>
                <a:cubicBezTo>
                  <a:pt x="3585" y="8119"/>
                  <a:pt x="3568" y="8275"/>
                  <a:pt x="3568" y="8362"/>
                </a:cubicBezTo>
                <a:lnTo>
                  <a:pt x="3622" y="8611"/>
                </a:lnTo>
                <a:lnTo>
                  <a:pt x="3650" y="8687"/>
                </a:lnTo>
                <a:lnTo>
                  <a:pt x="3650" y="8743"/>
                </a:lnTo>
                <a:lnTo>
                  <a:pt x="3597" y="9003"/>
                </a:lnTo>
                <a:lnTo>
                  <a:pt x="3989" y="9582"/>
                </a:lnTo>
                <a:lnTo>
                  <a:pt x="4071" y="9582"/>
                </a:lnTo>
                <a:cubicBezTo>
                  <a:pt x="4088" y="9618"/>
                  <a:pt x="4080" y="9652"/>
                  <a:pt x="4043" y="9692"/>
                </a:cubicBezTo>
                <a:cubicBezTo>
                  <a:pt x="4006" y="9726"/>
                  <a:pt x="3998" y="9762"/>
                  <a:pt x="4015" y="9796"/>
                </a:cubicBezTo>
                <a:lnTo>
                  <a:pt x="4125" y="9906"/>
                </a:lnTo>
                <a:cubicBezTo>
                  <a:pt x="4125" y="9994"/>
                  <a:pt x="4142" y="10062"/>
                  <a:pt x="4179" y="10098"/>
                </a:cubicBezTo>
                <a:cubicBezTo>
                  <a:pt x="4213" y="10143"/>
                  <a:pt x="4272" y="10197"/>
                  <a:pt x="4354" y="10271"/>
                </a:cubicBezTo>
                <a:cubicBezTo>
                  <a:pt x="4334" y="10381"/>
                  <a:pt x="4427" y="10479"/>
                  <a:pt x="4631" y="10573"/>
                </a:cubicBezTo>
                <a:cubicBezTo>
                  <a:pt x="4834" y="10669"/>
                  <a:pt x="4961" y="10734"/>
                  <a:pt x="5018" y="10773"/>
                </a:cubicBezTo>
                <a:cubicBezTo>
                  <a:pt x="5089" y="10976"/>
                  <a:pt x="5179" y="11180"/>
                  <a:pt x="5286" y="11383"/>
                </a:cubicBezTo>
                <a:cubicBezTo>
                  <a:pt x="5394" y="11589"/>
                  <a:pt x="5526" y="11758"/>
                  <a:pt x="5679" y="11908"/>
                </a:cubicBezTo>
                <a:lnTo>
                  <a:pt x="5707" y="12094"/>
                </a:lnTo>
                <a:cubicBezTo>
                  <a:pt x="5707" y="12111"/>
                  <a:pt x="5685" y="12134"/>
                  <a:pt x="5639" y="12151"/>
                </a:cubicBezTo>
                <a:cubicBezTo>
                  <a:pt x="5594" y="12168"/>
                  <a:pt x="5589" y="12196"/>
                  <a:pt x="5625" y="12227"/>
                </a:cubicBezTo>
                <a:lnTo>
                  <a:pt x="5843" y="12326"/>
                </a:lnTo>
                <a:cubicBezTo>
                  <a:pt x="5877" y="12289"/>
                  <a:pt x="5925" y="12326"/>
                  <a:pt x="5984" y="12433"/>
                </a:cubicBezTo>
                <a:cubicBezTo>
                  <a:pt x="6041" y="12543"/>
                  <a:pt x="6089" y="12614"/>
                  <a:pt x="6125" y="12648"/>
                </a:cubicBezTo>
                <a:lnTo>
                  <a:pt x="6097" y="12730"/>
                </a:lnTo>
                <a:lnTo>
                  <a:pt x="6261" y="12961"/>
                </a:lnTo>
                <a:lnTo>
                  <a:pt x="6343" y="12989"/>
                </a:lnTo>
                <a:lnTo>
                  <a:pt x="6397" y="12879"/>
                </a:lnTo>
                <a:cubicBezTo>
                  <a:pt x="6360" y="12789"/>
                  <a:pt x="6298" y="12667"/>
                  <a:pt x="6207" y="12521"/>
                </a:cubicBezTo>
                <a:cubicBezTo>
                  <a:pt x="6117" y="12371"/>
                  <a:pt x="6024" y="12227"/>
                  <a:pt x="5930" y="12089"/>
                </a:cubicBezTo>
                <a:cubicBezTo>
                  <a:pt x="5834" y="11947"/>
                  <a:pt x="5755" y="11826"/>
                  <a:pt x="5693" y="11710"/>
                </a:cubicBezTo>
                <a:cubicBezTo>
                  <a:pt x="5628" y="11600"/>
                  <a:pt x="5597" y="11532"/>
                  <a:pt x="5597" y="11515"/>
                </a:cubicBezTo>
                <a:cubicBezTo>
                  <a:pt x="5597" y="11493"/>
                  <a:pt x="5589" y="11422"/>
                  <a:pt x="5572" y="11295"/>
                </a:cubicBezTo>
                <a:cubicBezTo>
                  <a:pt x="5552" y="11168"/>
                  <a:pt x="5535" y="11098"/>
                  <a:pt x="5518" y="11069"/>
                </a:cubicBezTo>
                <a:cubicBezTo>
                  <a:pt x="5572" y="11103"/>
                  <a:pt x="5639" y="11137"/>
                  <a:pt x="5721" y="11168"/>
                </a:cubicBezTo>
                <a:cubicBezTo>
                  <a:pt x="5801" y="11202"/>
                  <a:pt x="5868" y="11236"/>
                  <a:pt x="5922" y="11267"/>
                </a:cubicBezTo>
                <a:cubicBezTo>
                  <a:pt x="5959" y="11493"/>
                  <a:pt x="6046" y="11676"/>
                  <a:pt x="6188" y="11809"/>
                </a:cubicBezTo>
                <a:cubicBezTo>
                  <a:pt x="6326" y="11947"/>
                  <a:pt x="6450" y="12100"/>
                  <a:pt x="6558" y="12272"/>
                </a:cubicBezTo>
                <a:cubicBezTo>
                  <a:pt x="6521" y="12306"/>
                  <a:pt x="6521" y="12326"/>
                  <a:pt x="6558" y="12337"/>
                </a:cubicBezTo>
                <a:cubicBezTo>
                  <a:pt x="6594" y="12348"/>
                  <a:pt x="6626" y="12354"/>
                  <a:pt x="6654" y="12354"/>
                </a:cubicBezTo>
                <a:cubicBezTo>
                  <a:pt x="6688" y="12388"/>
                  <a:pt x="6707" y="12453"/>
                  <a:pt x="6707" y="12543"/>
                </a:cubicBezTo>
                <a:cubicBezTo>
                  <a:pt x="6835" y="12684"/>
                  <a:pt x="6998" y="12885"/>
                  <a:pt x="7199" y="13139"/>
                </a:cubicBezTo>
                <a:cubicBezTo>
                  <a:pt x="7403" y="13384"/>
                  <a:pt x="7504" y="13585"/>
                  <a:pt x="7504" y="13732"/>
                </a:cubicBezTo>
                <a:lnTo>
                  <a:pt x="7504" y="13754"/>
                </a:lnTo>
                <a:lnTo>
                  <a:pt x="7451" y="13949"/>
                </a:lnTo>
                <a:cubicBezTo>
                  <a:pt x="7504" y="14090"/>
                  <a:pt x="7597" y="14206"/>
                  <a:pt x="7727" y="14291"/>
                </a:cubicBezTo>
                <a:cubicBezTo>
                  <a:pt x="7857" y="14378"/>
                  <a:pt x="7987" y="14443"/>
                  <a:pt x="8115" y="14500"/>
                </a:cubicBezTo>
                <a:lnTo>
                  <a:pt x="8168" y="14500"/>
                </a:lnTo>
                <a:cubicBezTo>
                  <a:pt x="8349" y="14593"/>
                  <a:pt x="8533" y="14686"/>
                  <a:pt x="8722" y="14790"/>
                </a:cubicBezTo>
                <a:cubicBezTo>
                  <a:pt x="8911" y="14898"/>
                  <a:pt x="9106" y="14985"/>
                  <a:pt x="9304" y="15056"/>
                </a:cubicBezTo>
                <a:lnTo>
                  <a:pt x="9615" y="14864"/>
                </a:lnTo>
                <a:cubicBezTo>
                  <a:pt x="9688" y="14886"/>
                  <a:pt x="9765" y="14929"/>
                  <a:pt x="9846" y="15002"/>
                </a:cubicBezTo>
                <a:cubicBezTo>
                  <a:pt x="9926" y="15073"/>
                  <a:pt x="10019" y="15155"/>
                  <a:pt x="10123" y="15251"/>
                </a:cubicBezTo>
                <a:cubicBezTo>
                  <a:pt x="10225" y="15344"/>
                  <a:pt x="10347" y="15431"/>
                  <a:pt x="10488" y="15513"/>
                </a:cubicBezTo>
                <a:cubicBezTo>
                  <a:pt x="10626" y="15598"/>
                  <a:pt x="10787" y="15646"/>
                  <a:pt x="10968" y="15663"/>
                </a:cubicBezTo>
                <a:cubicBezTo>
                  <a:pt x="11092" y="15575"/>
                  <a:pt x="11157" y="15598"/>
                  <a:pt x="11157" y="15728"/>
                </a:cubicBezTo>
                <a:lnTo>
                  <a:pt x="11157" y="15784"/>
                </a:lnTo>
                <a:lnTo>
                  <a:pt x="11496" y="16194"/>
                </a:lnTo>
                <a:lnTo>
                  <a:pt x="11550" y="16391"/>
                </a:lnTo>
                <a:cubicBezTo>
                  <a:pt x="11641" y="16445"/>
                  <a:pt x="11731" y="16513"/>
                  <a:pt x="11827" y="16594"/>
                </a:cubicBezTo>
                <a:cubicBezTo>
                  <a:pt x="11920" y="16676"/>
                  <a:pt x="11997" y="16767"/>
                  <a:pt x="12050" y="16865"/>
                </a:cubicBezTo>
                <a:lnTo>
                  <a:pt x="12104" y="16865"/>
                </a:lnTo>
                <a:cubicBezTo>
                  <a:pt x="12194" y="16865"/>
                  <a:pt x="12268" y="16908"/>
                  <a:pt x="12327" y="16987"/>
                </a:cubicBezTo>
                <a:cubicBezTo>
                  <a:pt x="12386" y="17069"/>
                  <a:pt x="12460" y="17108"/>
                  <a:pt x="12550" y="17108"/>
                </a:cubicBezTo>
                <a:cubicBezTo>
                  <a:pt x="12604" y="17108"/>
                  <a:pt x="12632" y="17080"/>
                  <a:pt x="12632" y="17029"/>
                </a:cubicBezTo>
                <a:cubicBezTo>
                  <a:pt x="12632" y="16902"/>
                  <a:pt x="12641" y="16820"/>
                  <a:pt x="12658" y="16778"/>
                </a:cubicBezTo>
                <a:cubicBezTo>
                  <a:pt x="12675" y="16738"/>
                  <a:pt x="12700" y="16710"/>
                  <a:pt x="12726" y="16705"/>
                </a:cubicBezTo>
                <a:cubicBezTo>
                  <a:pt x="12754" y="16693"/>
                  <a:pt x="12782" y="16688"/>
                  <a:pt x="12807" y="16688"/>
                </a:cubicBezTo>
                <a:cubicBezTo>
                  <a:pt x="12836" y="16688"/>
                  <a:pt x="12850" y="16671"/>
                  <a:pt x="12850" y="16634"/>
                </a:cubicBezTo>
                <a:lnTo>
                  <a:pt x="12793" y="16555"/>
                </a:lnTo>
                <a:cubicBezTo>
                  <a:pt x="12757" y="16555"/>
                  <a:pt x="12731" y="16577"/>
                  <a:pt x="12714" y="16622"/>
                </a:cubicBezTo>
                <a:cubicBezTo>
                  <a:pt x="12694" y="16668"/>
                  <a:pt x="12669" y="16670"/>
                  <a:pt x="12632" y="16634"/>
                </a:cubicBezTo>
                <a:lnTo>
                  <a:pt x="12440" y="16744"/>
                </a:lnTo>
                <a:lnTo>
                  <a:pt x="12211" y="16687"/>
                </a:lnTo>
                <a:lnTo>
                  <a:pt x="11889" y="16137"/>
                </a:lnTo>
                <a:lnTo>
                  <a:pt x="11997" y="15366"/>
                </a:lnTo>
                <a:cubicBezTo>
                  <a:pt x="12014" y="15332"/>
                  <a:pt x="11980" y="15287"/>
                  <a:pt x="11895" y="15245"/>
                </a:cubicBezTo>
                <a:cubicBezTo>
                  <a:pt x="11807" y="15200"/>
                  <a:pt x="11785" y="15154"/>
                  <a:pt x="11819" y="15112"/>
                </a:cubicBezTo>
                <a:cubicBezTo>
                  <a:pt x="11694" y="15033"/>
                  <a:pt x="11542" y="15002"/>
                  <a:pt x="11361" y="15002"/>
                </a:cubicBezTo>
                <a:cubicBezTo>
                  <a:pt x="11324" y="15002"/>
                  <a:pt x="11231" y="15013"/>
                  <a:pt x="11084" y="15039"/>
                </a:cubicBezTo>
                <a:cubicBezTo>
                  <a:pt x="10934" y="15067"/>
                  <a:pt x="10858" y="15056"/>
                  <a:pt x="10858" y="15002"/>
                </a:cubicBezTo>
                <a:cubicBezTo>
                  <a:pt x="10858" y="14946"/>
                  <a:pt x="10872" y="14875"/>
                  <a:pt x="10900" y="14785"/>
                </a:cubicBezTo>
                <a:cubicBezTo>
                  <a:pt x="10926" y="14691"/>
                  <a:pt x="10960" y="14598"/>
                  <a:pt x="10994" y="14494"/>
                </a:cubicBezTo>
                <a:cubicBezTo>
                  <a:pt x="11030" y="14389"/>
                  <a:pt x="11059" y="14302"/>
                  <a:pt x="11075" y="14228"/>
                </a:cubicBezTo>
                <a:cubicBezTo>
                  <a:pt x="11092" y="14158"/>
                  <a:pt x="11104" y="14113"/>
                  <a:pt x="11104" y="14096"/>
                </a:cubicBezTo>
                <a:lnTo>
                  <a:pt x="11279" y="13732"/>
                </a:lnTo>
                <a:lnTo>
                  <a:pt x="11239" y="13678"/>
                </a:lnTo>
                <a:lnTo>
                  <a:pt x="11022" y="13621"/>
                </a:lnTo>
                <a:cubicBezTo>
                  <a:pt x="10985" y="13621"/>
                  <a:pt x="10926" y="13650"/>
                  <a:pt x="10847" y="13706"/>
                </a:cubicBezTo>
                <a:cubicBezTo>
                  <a:pt x="10765" y="13754"/>
                  <a:pt x="10686" y="13822"/>
                  <a:pt x="10609" y="13898"/>
                </a:cubicBezTo>
                <a:cubicBezTo>
                  <a:pt x="10533" y="13974"/>
                  <a:pt x="10468" y="14053"/>
                  <a:pt x="10414" y="14124"/>
                </a:cubicBezTo>
                <a:cubicBezTo>
                  <a:pt x="10361" y="14197"/>
                  <a:pt x="10332" y="14257"/>
                  <a:pt x="10332" y="14313"/>
                </a:cubicBezTo>
                <a:lnTo>
                  <a:pt x="9725" y="14443"/>
                </a:lnTo>
                <a:cubicBezTo>
                  <a:pt x="9598" y="14443"/>
                  <a:pt x="9493" y="14395"/>
                  <a:pt x="9411" y="14285"/>
                </a:cubicBezTo>
                <a:cubicBezTo>
                  <a:pt x="9377" y="14141"/>
                  <a:pt x="9301" y="13980"/>
                  <a:pt x="9182" y="13805"/>
                </a:cubicBezTo>
                <a:cubicBezTo>
                  <a:pt x="9067" y="13627"/>
                  <a:pt x="9007" y="13475"/>
                  <a:pt x="9007" y="13336"/>
                </a:cubicBezTo>
                <a:cubicBezTo>
                  <a:pt x="9007" y="13133"/>
                  <a:pt x="9041" y="12938"/>
                  <a:pt x="9115" y="12758"/>
                </a:cubicBezTo>
                <a:cubicBezTo>
                  <a:pt x="9188" y="12577"/>
                  <a:pt x="9160" y="12382"/>
                  <a:pt x="9033" y="12179"/>
                </a:cubicBezTo>
                <a:cubicBezTo>
                  <a:pt x="9053" y="12179"/>
                  <a:pt x="9075" y="12168"/>
                  <a:pt x="9101" y="12151"/>
                </a:cubicBezTo>
                <a:cubicBezTo>
                  <a:pt x="9129" y="12134"/>
                  <a:pt x="9134" y="12105"/>
                  <a:pt x="9115" y="12069"/>
                </a:cubicBezTo>
                <a:lnTo>
                  <a:pt x="9276" y="11880"/>
                </a:lnTo>
                <a:lnTo>
                  <a:pt x="9304" y="11851"/>
                </a:lnTo>
                <a:lnTo>
                  <a:pt x="9329" y="11880"/>
                </a:lnTo>
                <a:cubicBezTo>
                  <a:pt x="9457" y="11786"/>
                  <a:pt x="9623" y="11758"/>
                  <a:pt x="9832" y="11786"/>
                </a:cubicBezTo>
                <a:cubicBezTo>
                  <a:pt x="10039" y="11809"/>
                  <a:pt x="10169" y="11747"/>
                  <a:pt x="10225" y="11594"/>
                </a:cubicBezTo>
                <a:lnTo>
                  <a:pt x="10440" y="11770"/>
                </a:lnTo>
                <a:cubicBezTo>
                  <a:pt x="10476" y="11787"/>
                  <a:pt x="10516" y="11770"/>
                  <a:pt x="10561" y="11710"/>
                </a:cubicBezTo>
                <a:cubicBezTo>
                  <a:pt x="10606" y="11654"/>
                  <a:pt x="10629" y="11606"/>
                  <a:pt x="10629" y="11566"/>
                </a:cubicBezTo>
                <a:lnTo>
                  <a:pt x="10522" y="11515"/>
                </a:lnTo>
                <a:lnTo>
                  <a:pt x="11050" y="11377"/>
                </a:lnTo>
                <a:lnTo>
                  <a:pt x="11075" y="11462"/>
                </a:lnTo>
                <a:lnTo>
                  <a:pt x="11333" y="11434"/>
                </a:lnTo>
                <a:lnTo>
                  <a:pt x="11629" y="11620"/>
                </a:lnTo>
                <a:cubicBezTo>
                  <a:pt x="11666" y="11620"/>
                  <a:pt x="11703" y="11600"/>
                  <a:pt x="11739" y="11555"/>
                </a:cubicBezTo>
                <a:cubicBezTo>
                  <a:pt x="11776" y="11510"/>
                  <a:pt x="11816" y="11504"/>
                  <a:pt x="11861" y="11538"/>
                </a:cubicBezTo>
                <a:lnTo>
                  <a:pt x="12132" y="11826"/>
                </a:lnTo>
                <a:cubicBezTo>
                  <a:pt x="12095" y="11896"/>
                  <a:pt x="12090" y="11953"/>
                  <a:pt x="12118" y="11984"/>
                </a:cubicBezTo>
                <a:cubicBezTo>
                  <a:pt x="12143" y="12024"/>
                  <a:pt x="12158" y="12057"/>
                  <a:pt x="12158" y="12094"/>
                </a:cubicBezTo>
                <a:cubicBezTo>
                  <a:pt x="12158" y="12151"/>
                  <a:pt x="12206" y="12272"/>
                  <a:pt x="12299" y="12464"/>
                </a:cubicBezTo>
                <a:cubicBezTo>
                  <a:pt x="12395" y="12659"/>
                  <a:pt x="12480" y="12758"/>
                  <a:pt x="12550" y="12758"/>
                </a:cubicBezTo>
                <a:cubicBezTo>
                  <a:pt x="12641" y="12758"/>
                  <a:pt x="12680" y="12698"/>
                  <a:pt x="12672" y="12583"/>
                </a:cubicBezTo>
                <a:cubicBezTo>
                  <a:pt x="12663" y="12467"/>
                  <a:pt x="12658" y="12391"/>
                  <a:pt x="12658" y="12357"/>
                </a:cubicBezTo>
                <a:cubicBezTo>
                  <a:pt x="12658" y="12176"/>
                  <a:pt x="12621" y="11998"/>
                  <a:pt x="12550" y="11829"/>
                </a:cubicBezTo>
                <a:cubicBezTo>
                  <a:pt x="12480" y="11657"/>
                  <a:pt x="12409" y="11482"/>
                  <a:pt x="12347" y="11298"/>
                </a:cubicBezTo>
                <a:lnTo>
                  <a:pt x="12347" y="11222"/>
                </a:lnTo>
                <a:cubicBezTo>
                  <a:pt x="12347" y="11129"/>
                  <a:pt x="12403" y="11050"/>
                  <a:pt x="12516" y="10985"/>
                </a:cubicBezTo>
                <a:cubicBezTo>
                  <a:pt x="12629" y="10911"/>
                  <a:pt x="12686" y="10874"/>
                  <a:pt x="12686" y="10852"/>
                </a:cubicBezTo>
                <a:cubicBezTo>
                  <a:pt x="12776" y="10781"/>
                  <a:pt x="12878" y="10708"/>
                  <a:pt x="12991" y="10637"/>
                </a:cubicBezTo>
                <a:cubicBezTo>
                  <a:pt x="13101" y="10564"/>
                  <a:pt x="13186" y="10482"/>
                  <a:pt x="13240" y="10383"/>
                </a:cubicBezTo>
                <a:lnTo>
                  <a:pt x="13347" y="10163"/>
                </a:lnTo>
                <a:lnTo>
                  <a:pt x="13347" y="10030"/>
                </a:lnTo>
                <a:lnTo>
                  <a:pt x="13429" y="10030"/>
                </a:lnTo>
                <a:cubicBezTo>
                  <a:pt x="13466" y="10030"/>
                  <a:pt x="13483" y="10002"/>
                  <a:pt x="13483" y="9949"/>
                </a:cubicBezTo>
                <a:cubicBezTo>
                  <a:pt x="13483" y="9932"/>
                  <a:pt x="13471" y="9915"/>
                  <a:pt x="13443" y="9903"/>
                </a:cubicBezTo>
                <a:cubicBezTo>
                  <a:pt x="13415" y="9886"/>
                  <a:pt x="13384" y="9864"/>
                  <a:pt x="13347" y="9827"/>
                </a:cubicBezTo>
                <a:cubicBezTo>
                  <a:pt x="13313" y="9810"/>
                  <a:pt x="13276" y="9782"/>
                  <a:pt x="13240" y="9742"/>
                </a:cubicBezTo>
                <a:lnTo>
                  <a:pt x="13322" y="9694"/>
                </a:lnTo>
                <a:cubicBezTo>
                  <a:pt x="13358" y="9638"/>
                  <a:pt x="13384" y="9573"/>
                  <a:pt x="13404" y="9491"/>
                </a:cubicBezTo>
                <a:cubicBezTo>
                  <a:pt x="13421" y="9407"/>
                  <a:pt x="13412" y="9336"/>
                  <a:pt x="13375" y="9274"/>
                </a:cubicBezTo>
                <a:lnTo>
                  <a:pt x="13579" y="9164"/>
                </a:lnTo>
                <a:cubicBezTo>
                  <a:pt x="13559" y="9220"/>
                  <a:pt x="13579" y="9254"/>
                  <a:pt x="13632" y="9274"/>
                </a:cubicBezTo>
                <a:cubicBezTo>
                  <a:pt x="13686" y="9291"/>
                  <a:pt x="13731" y="9291"/>
                  <a:pt x="13768" y="9274"/>
                </a:cubicBezTo>
                <a:lnTo>
                  <a:pt x="13904" y="9054"/>
                </a:lnTo>
                <a:cubicBezTo>
                  <a:pt x="13867" y="8966"/>
                  <a:pt x="13844" y="8932"/>
                  <a:pt x="13836" y="8961"/>
                </a:cubicBezTo>
                <a:cubicBezTo>
                  <a:pt x="13827" y="8989"/>
                  <a:pt x="13850" y="8961"/>
                  <a:pt x="13904" y="8867"/>
                </a:cubicBezTo>
                <a:cubicBezTo>
                  <a:pt x="13994" y="8834"/>
                  <a:pt x="14082" y="8788"/>
                  <a:pt x="14166" y="8740"/>
                </a:cubicBezTo>
                <a:cubicBezTo>
                  <a:pt x="14254" y="8689"/>
                  <a:pt x="14339" y="8664"/>
                  <a:pt x="14432" y="8664"/>
                </a:cubicBezTo>
                <a:cubicBezTo>
                  <a:pt x="14449" y="8684"/>
                  <a:pt x="14466" y="8689"/>
                  <a:pt x="14486" y="8689"/>
                </a:cubicBezTo>
                <a:cubicBezTo>
                  <a:pt x="14539" y="8689"/>
                  <a:pt x="14565" y="8684"/>
                  <a:pt x="14565" y="8664"/>
                </a:cubicBezTo>
                <a:cubicBezTo>
                  <a:pt x="14565" y="8574"/>
                  <a:pt x="14548" y="8520"/>
                  <a:pt x="14511" y="8503"/>
                </a:cubicBezTo>
                <a:lnTo>
                  <a:pt x="14675" y="8167"/>
                </a:lnTo>
                <a:cubicBezTo>
                  <a:pt x="14799" y="8167"/>
                  <a:pt x="14895" y="8111"/>
                  <a:pt x="14958" y="8001"/>
                </a:cubicBezTo>
                <a:lnTo>
                  <a:pt x="15203" y="7972"/>
                </a:lnTo>
                <a:cubicBezTo>
                  <a:pt x="15257" y="7958"/>
                  <a:pt x="15282" y="7924"/>
                  <a:pt x="15282" y="7868"/>
                </a:cubicBezTo>
                <a:lnTo>
                  <a:pt x="15282" y="7843"/>
                </a:lnTo>
                <a:lnTo>
                  <a:pt x="15757" y="7704"/>
                </a:lnTo>
                <a:lnTo>
                  <a:pt x="15811" y="7555"/>
                </a:lnTo>
                <a:lnTo>
                  <a:pt x="15675" y="7368"/>
                </a:lnTo>
                <a:cubicBezTo>
                  <a:pt x="15692" y="7368"/>
                  <a:pt x="15701" y="7351"/>
                  <a:pt x="15701" y="7312"/>
                </a:cubicBezTo>
                <a:cubicBezTo>
                  <a:pt x="15701" y="7278"/>
                  <a:pt x="15684" y="7252"/>
                  <a:pt x="15647" y="7235"/>
                </a:cubicBezTo>
                <a:cubicBezTo>
                  <a:pt x="15613" y="7213"/>
                  <a:pt x="15579" y="7196"/>
                  <a:pt x="15554" y="7179"/>
                </a:cubicBezTo>
                <a:cubicBezTo>
                  <a:pt x="15525" y="7162"/>
                  <a:pt x="15494" y="7142"/>
                  <a:pt x="15458" y="7125"/>
                </a:cubicBezTo>
                <a:lnTo>
                  <a:pt x="15404" y="7151"/>
                </a:lnTo>
                <a:lnTo>
                  <a:pt x="15458" y="7125"/>
                </a:lnTo>
                <a:lnTo>
                  <a:pt x="15540" y="7125"/>
                </a:lnTo>
                <a:lnTo>
                  <a:pt x="15715" y="7125"/>
                </a:lnTo>
                <a:cubicBezTo>
                  <a:pt x="15797" y="7125"/>
                  <a:pt x="15836" y="7086"/>
                  <a:pt x="15836" y="7004"/>
                </a:cubicBezTo>
                <a:cubicBezTo>
                  <a:pt x="15836" y="6894"/>
                  <a:pt x="15774" y="6837"/>
                  <a:pt x="15647" y="6837"/>
                </a:cubicBezTo>
                <a:cubicBezTo>
                  <a:pt x="15486" y="6837"/>
                  <a:pt x="15299" y="6877"/>
                  <a:pt x="15087" y="6953"/>
                </a:cubicBezTo>
                <a:cubicBezTo>
                  <a:pt x="14876" y="7029"/>
                  <a:pt x="14729" y="7162"/>
                  <a:pt x="14647" y="7340"/>
                </a:cubicBezTo>
                <a:lnTo>
                  <a:pt x="14457" y="7450"/>
                </a:lnTo>
                <a:lnTo>
                  <a:pt x="14700" y="7207"/>
                </a:lnTo>
                <a:lnTo>
                  <a:pt x="14740" y="7125"/>
                </a:lnTo>
                <a:cubicBezTo>
                  <a:pt x="14740" y="7086"/>
                  <a:pt x="14698" y="7063"/>
                  <a:pt x="14613" y="7046"/>
                </a:cubicBezTo>
                <a:cubicBezTo>
                  <a:pt x="14528" y="7035"/>
                  <a:pt x="14503" y="7029"/>
                  <a:pt x="14539" y="7029"/>
                </a:cubicBezTo>
                <a:cubicBezTo>
                  <a:pt x="14700" y="7029"/>
                  <a:pt x="14825" y="7015"/>
                  <a:pt x="14909" y="6976"/>
                </a:cubicBezTo>
                <a:cubicBezTo>
                  <a:pt x="14997" y="6936"/>
                  <a:pt x="15068" y="6899"/>
                  <a:pt x="15121" y="6854"/>
                </a:cubicBezTo>
                <a:cubicBezTo>
                  <a:pt x="15175" y="6809"/>
                  <a:pt x="15232" y="6767"/>
                  <a:pt x="15288" y="6716"/>
                </a:cubicBezTo>
                <a:cubicBezTo>
                  <a:pt x="15347" y="6671"/>
                  <a:pt x="15432" y="6634"/>
                  <a:pt x="15540" y="6594"/>
                </a:cubicBezTo>
                <a:cubicBezTo>
                  <a:pt x="15746" y="6634"/>
                  <a:pt x="15946" y="6645"/>
                  <a:pt x="16136" y="6623"/>
                </a:cubicBezTo>
                <a:cubicBezTo>
                  <a:pt x="16322" y="6606"/>
                  <a:pt x="16523" y="6594"/>
                  <a:pt x="16729" y="6594"/>
                </a:cubicBezTo>
                <a:cubicBezTo>
                  <a:pt x="16786" y="6561"/>
                  <a:pt x="16839" y="6524"/>
                  <a:pt x="16893" y="6484"/>
                </a:cubicBezTo>
                <a:cubicBezTo>
                  <a:pt x="16947" y="6439"/>
                  <a:pt x="16980" y="6397"/>
                  <a:pt x="17000" y="6340"/>
                </a:cubicBezTo>
                <a:lnTo>
                  <a:pt x="17311" y="6287"/>
                </a:lnTo>
                <a:cubicBezTo>
                  <a:pt x="17348" y="6323"/>
                  <a:pt x="17401" y="6315"/>
                  <a:pt x="17475" y="6258"/>
                </a:cubicBezTo>
                <a:cubicBezTo>
                  <a:pt x="17546" y="6202"/>
                  <a:pt x="17582" y="6160"/>
                  <a:pt x="17582" y="6126"/>
                </a:cubicBezTo>
                <a:cubicBezTo>
                  <a:pt x="17582" y="6033"/>
                  <a:pt x="17531" y="5976"/>
                  <a:pt x="17433" y="5951"/>
                </a:cubicBezTo>
                <a:cubicBezTo>
                  <a:pt x="17334" y="5922"/>
                  <a:pt x="17283" y="5855"/>
                  <a:pt x="17283" y="5756"/>
                </a:cubicBezTo>
                <a:cubicBezTo>
                  <a:pt x="17283" y="5739"/>
                  <a:pt x="17288" y="5714"/>
                  <a:pt x="17297" y="5680"/>
                </a:cubicBezTo>
                <a:cubicBezTo>
                  <a:pt x="17308" y="5640"/>
                  <a:pt x="17294" y="5623"/>
                  <a:pt x="17257" y="5623"/>
                </a:cubicBezTo>
                <a:cubicBezTo>
                  <a:pt x="17204" y="5623"/>
                  <a:pt x="17116" y="5652"/>
                  <a:pt x="16995" y="5708"/>
                </a:cubicBezTo>
                <a:cubicBezTo>
                  <a:pt x="16870" y="5759"/>
                  <a:pt x="16786" y="5807"/>
                  <a:pt x="16729" y="5841"/>
                </a:cubicBezTo>
                <a:cubicBezTo>
                  <a:pt x="16692" y="5855"/>
                  <a:pt x="16672" y="5855"/>
                  <a:pt x="16661" y="5829"/>
                </a:cubicBezTo>
                <a:cubicBezTo>
                  <a:pt x="16653" y="5801"/>
                  <a:pt x="16650" y="5767"/>
                  <a:pt x="16650" y="5731"/>
                </a:cubicBezTo>
                <a:lnTo>
                  <a:pt x="16675" y="5756"/>
                </a:lnTo>
                <a:lnTo>
                  <a:pt x="16786" y="5705"/>
                </a:lnTo>
                <a:lnTo>
                  <a:pt x="17093" y="5595"/>
                </a:lnTo>
                <a:lnTo>
                  <a:pt x="17147" y="5539"/>
                </a:lnTo>
                <a:cubicBezTo>
                  <a:pt x="17147" y="5485"/>
                  <a:pt x="17116" y="5451"/>
                  <a:pt x="17048" y="5434"/>
                </a:cubicBezTo>
                <a:cubicBezTo>
                  <a:pt x="16980" y="5412"/>
                  <a:pt x="16927" y="5406"/>
                  <a:pt x="16893" y="5406"/>
                </a:cubicBezTo>
                <a:cubicBezTo>
                  <a:pt x="16856" y="5406"/>
                  <a:pt x="16802" y="5417"/>
                  <a:pt x="16729" y="5445"/>
                </a:cubicBezTo>
                <a:cubicBezTo>
                  <a:pt x="16658" y="5474"/>
                  <a:pt x="16622" y="5457"/>
                  <a:pt x="16622" y="5406"/>
                </a:cubicBezTo>
                <a:lnTo>
                  <a:pt x="16650" y="5349"/>
                </a:lnTo>
                <a:cubicBezTo>
                  <a:pt x="16540" y="5259"/>
                  <a:pt x="16444" y="5155"/>
                  <a:pt x="16359" y="5047"/>
                </a:cubicBezTo>
                <a:cubicBezTo>
                  <a:pt x="16271" y="4932"/>
                  <a:pt x="16229" y="4861"/>
                  <a:pt x="16229" y="4822"/>
                </a:cubicBezTo>
                <a:cubicBezTo>
                  <a:pt x="16229" y="4788"/>
                  <a:pt x="16235" y="4751"/>
                  <a:pt x="16243" y="4706"/>
                </a:cubicBezTo>
                <a:cubicBezTo>
                  <a:pt x="16252" y="4669"/>
                  <a:pt x="16229" y="4647"/>
                  <a:pt x="16175" y="4647"/>
                </a:cubicBezTo>
                <a:cubicBezTo>
                  <a:pt x="16139" y="4647"/>
                  <a:pt x="16107" y="4652"/>
                  <a:pt x="16082" y="4664"/>
                </a:cubicBezTo>
                <a:cubicBezTo>
                  <a:pt x="16054" y="4672"/>
                  <a:pt x="16040" y="4647"/>
                  <a:pt x="16040" y="4596"/>
                </a:cubicBezTo>
                <a:cubicBezTo>
                  <a:pt x="16040" y="4556"/>
                  <a:pt x="16017" y="4480"/>
                  <a:pt x="15972" y="4364"/>
                </a:cubicBezTo>
                <a:cubicBezTo>
                  <a:pt x="15927" y="4249"/>
                  <a:pt x="15864" y="4189"/>
                  <a:pt x="15783" y="4189"/>
                </a:cubicBezTo>
                <a:lnTo>
                  <a:pt x="15675" y="4299"/>
                </a:lnTo>
                <a:cubicBezTo>
                  <a:pt x="15675" y="4347"/>
                  <a:pt x="15647" y="4393"/>
                  <a:pt x="15593" y="4421"/>
                </a:cubicBezTo>
                <a:cubicBezTo>
                  <a:pt x="15540" y="4446"/>
                  <a:pt x="15511" y="4474"/>
                  <a:pt x="15511" y="4514"/>
                </a:cubicBezTo>
                <a:lnTo>
                  <a:pt x="15458" y="4514"/>
                </a:lnTo>
                <a:lnTo>
                  <a:pt x="15175" y="4672"/>
                </a:lnTo>
                <a:cubicBezTo>
                  <a:pt x="15155" y="4641"/>
                  <a:pt x="15133" y="4630"/>
                  <a:pt x="15107" y="4647"/>
                </a:cubicBezTo>
                <a:cubicBezTo>
                  <a:pt x="15079" y="4669"/>
                  <a:pt x="15048" y="4672"/>
                  <a:pt x="15011" y="4672"/>
                </a:cubicBezTo>
                <a:lnTo>
                  <a:pt x="14986" y="4672"/>
                </a:lnTo>
                <a:lnTo>
                  <a:pt x="14958" y="4700"/>
                </a:lnTo>
                <a:cubicBezTo>
                  <a:pt x="15028" y="4700"/>
                  <a:pt x="15062" y="4664"/>
                  <a:pt x="15054" y="4579"/>
                </a:cubicBezTo>
                <a:cubicBezTo>
                  <a:pt x="15042" y="4497"/>
                  <a:pt x="15011" y="4457"/>
                  <a:pt x="14958" y="4457"/>
                </a:cubicBezTo>
                <a:lnTo>
                  <a:pt x="14740" y="4514"/>
                </a:lnTo>
                <a:cubicBezTo>
                  <a:pt x="14706" y="4514"/>
                  <a:pt x="14683" y="4508"/>
                  <a:pt x="14681" y="4497"/>
                </a:cubicBezTo>
                <a:cubicBezTo>
                  <a:pt x="14675" y="4491"/>
                  <a:pt x="14683" y="4474"/>
                  <a:pt x="14709" y="4446"/>
                </a:cubicBezTo>
                <a:cubicBezTo>
                  <a:pt x="14731" y="4421"/>
                  <a:pt x="14751" y="4387"/>
                  <a:pt x="14768" y="4347"/>
                </a:cubicBezTo>
                <a:cubicBezTo>
                  <a:pt x="14788" y="4316"/>
                  <a:pt x="14788" y="4277"/>
                  <a:pt x="14768" y="4243"/>
                </a:cubicBezTo>
                <a:cubicBezTo>
                  <a:pt x="14751" y="4203"/>
                  <a:pt x="14720" y="4203"/>
                  <a:pt x="14681" y="4226"/>
                </a:cubicBezTo>
                <a:cubicBezTo>
                  <a:pt x="14641" y="4254"/>
                  <a:pt x="14618" y="4254"/>
                  <a:pt x="14618" y="4215"/>
                </a:cubicBezTo>
                <a:lnTo>
                  <a:pt x="14700" y="4215"/>
                </a:lnTo>
                <a:lnTo>
                  <a:pt x="14768" y="4150"/>
                </a:lnTo>
                <a:cubicBezTo>
                  <a:pt x="14788" y="4127"/>
                  <a:pt x="14780" y="4099"/>
                  <a:pt x="14748" y="4057"/>
                </a:cubicBezTo>
                <a:cubicBezTo>
                  <a:pt x="14717" y="4006"/>
                  <a:pt x="14692" y="3977"/>
                  <a:pt x="14675" y="3958"/>
                </a:cubicBezTo>
                <a:lnTo>
                  <a:pt x="14376" y="3907"/>
                </a:lnTo>
                <a:lnTo>
                  <a:pt x="14186" y="3740"/>
                </a:lnTo>
                <a:cubicBezTo>
                  <a:pt x="14169" y="3757"/>
                  <a:pt x="14135" y="3746"/>
                  <a:pt x="14087" y="3704"/>
                </a:cubicBezTo>
                <a:cubicBezTo>
                  <a:pt x="14036" y="3658"/>
                  <a:pt x="13994" y="3625"/>
                  <a:pt x="13957" y="3610"/>
                </a:cubicBezTo>
                <a:lnTo>
                  <a:pt x="13740" y="3687"/>
                </a:lnTo>
                <a:lnTo>
                  <a:pt x="13211" y="3565"/>
                </a:lnTo>
                <a:cubicBezTo>
                  <a:pt x="13178" y="3565"/>
                  <a:pt x="13141" y="3577"/>
                  <a:pt x="13104" y="3599"/>
                </a:cubicBezTo>
                <a:cubicBezTo>
                  <a:pt x="13070" y="3625"/>
                  <a:pt x="13050" y="3653"/>
                  <a:pt x="13050" y="3687"/>
                </a:cubicBezTo>
                <a:cubicBezTo>
                  <a:pt x="13050" y="3726"/>
                  <a:pt x="13070" y="3752"/>
                  <a:pt x="13104" y="3769"/>
                </a:cubicBezTo>
                <a:cubicBezTo>
                  <a:pt x="13141" y="3786"/>
                  <a:pt x="13158" y="3814"/>
                  <a:pt x="13158" y="3850"/>
                </a:cubicBezTo>
                <a:cubicBezTo>
                  <a:pt x="13158" y="3884"/>
                  <a:pt x="13172" y="3983"/>
                  <a:pt x="13200" y="4138"/>
                </a:cubicBezTo>
                <a:cubicBezTo>
                  <a:pt x="13226" y="4299"/>
                  <a:pt x="13203" y="4359"/>
                  <a:pt x="13132" y="4325"/>
                </a:cubicBezTo>
                <a:lnTo>
                  <a:pt x="12997" y="4514"/>
                </a:lnTo>
                <a:cubicBezTo>
                  <a:pt x="13014" y="4548"/>
                  <a:pt x="13045" y="4579"/>
                  <a:pt x="13090" y="4607"/>
                </a:cubicBezTo>
                <a:cubicBezTo>
                  <a:pt x="13138" y="4635"/>
                  <a:pt x="13180" y="4669"/>
                  <a:pt x="13226" y="4706"/>
                </a:cubicBezTo>
                <a:cubicBezTo>
                  <a:pt x="13271" y="4751"/>
                  <a:pt x="13313" y="4793"/>
                  <a:pt x="13347" y="4850"/>
                </a:cubicBezTo>
                <a:cubicBezTo>
                  <a:pt x="13384" y="4903"/>
                  <a:pt x="13392" y="4988"/>
                  <a:pt x="13375" y="5093"/>
                </a:cubicBezTo>
                <a:lnTo>
                  <a:pt x="12768" y="5510"/>
                </a:lnTo>
                <a:lnTo>
                  <a:pt x="12768" y="5567"/>
                </a:lnTo>
                <a:cubicBezTo>
                  <a:pt x="12768" y="5637"/>
                  <a:pt x="12785" y="5705"/>
                  <a:pt x="12822" y="5770"/>
                </a:cubicBezTo>
                <a:cubicBezTo>
                  <a:pt x="12855" y="5832"/>
                  <a:pt x="12892" y="5914"/>
                  <a:pt x="12929" y="6013"/>
                </a:cubicBezTo>
                <a:cubicBezTo>
                  <a:pt x="13019" y="6052"/>
                  <a:pt x="13062" y="6081"/>
                  <a:pt x="13059" y="6106"/>
                </a:cubicBezTo>
                <a:cubicBezTo>
                  <a:pt x="13053" y="6134"/>
                  <a:pt x="13022" y="6162"/>
                  <a:pt x="12963" y="6191"/>
                </a:cubicBezTo>
                <a:cubicBezTo>
                  <a:pt x="12903" y="6216"/>
                  <a:pt x="12850" y="6244"/>
                  <a:pt x="12793" y="6273"/>
                </a:cubicBezTo>
                <a:cubicBezTo>
                  <a:pt x="12740" y="6295"/>
                  <a:pt x="12714" y="6321"/>
                  <a:pt x="12714" y="6337"/>
                </a:cubicBezTo>
                <a:cubicBezTo>
                  <a:pt x="12714" y="6354"/>
                  <a:pt x="12694" y="6366"/>
                  <a:pt x="12658" y="6366"/>
                </a:cubicBezTo>
                <a:lnTo>
                  <a:pt x="12550" y="6366"/>
                </a:lnTo>
                <a:lnTo>
                  <a:pt x="12497" y="6366"/>
                </a:lnTo>
                <a:cubicBezTo>
                  <a:pt x="12497" y="6343"/>
                  <a:pt x="12505" y="6332"/>
                  <a:pt x="12522" y="6321"/>
                </a:cubicBezTo>
                <a:cubicBezTo>
                  <a:pt x="12542" y="6315"/>
                  <a:pt x="12550" y="6295"/>
                  <a:pt x="12550" y="6256"/>
                </a:cubicBezTo>
                <a:lnTo>
                  <a:pt x="12293" y="6095"/>
                </a:lnTo>
                <a:lnTo>
                  <a:pt x="12293" y="6123"/>
                </a:lnTo>
                <a:lnTo>
                  <a:pt x="12186" y="5903"/>
                </a:lnTo>
                <a:cubicBezTo>
                  <a:pt x="12220" y="5815"/>
                  <a:pt x="12225" y="5747"/>
                  <a:pt x="12200" y="5711"/>
                </a:cubicBezTo>
                <a:cubicBezTo>
                  <a:pt x="12172" y="5666"/>
                  <a:pt x="12158" y="5620"/>
                  <a:pt x="12158" y="5567"/>
                </a:cubicBezTo>
                <a:cubicBezTo>
                  <a:pt x="12158" y="5423"/>
                  <a:pt x="12093" y="5352"/>
                  <a:pt x="11963" y="5352"/>
                </a:cubicBezTo>
                <a:cubicBezTo>
                  <a:pt x="11833" y="5352"/>
                  <a:pt x="11694" y="5369"/>
                  <a:pt x="11550" y="5409"/>
                </a:cubicBezTo>
                <a:cubicBezTo>
                  <a:pt x="11584" y="5386"/>
                  <a:pt x="11581" y="5361"/>
                  <a:pt x="11536" y="5321"/>
                </a:cubicBezTo>
                <a:cubicBezTo>
                  <a:pt x="11491" y="5276"/>
                  <a:pt x="11460" y="5259"/>
                  <a:pt x="11440" y="5259"/>
                </a:cubicBezTo>
                <a:cubicBezTo>
                  <a:pt x="11296" y="5259"/>
                  <a:pt x="11126" y="5194"/>
                  <a:pt x="10926" y="5067"/>
                </a:cubicBezTo>
                <a:cubicBezTo>
                  <a:pt x="10731" y="4946"/>
                  <a:pt x="10567" y="4881"/>
                  <a:pt x="10440" y="4881"/>
                </a:cubicBezTo>
                <a:cubicBezTo>
                  <a:pt x="10386" y="4881"/>
                  <a:pt x="10321" y="4892"/>
                  <a:pt x="10250" y="4906"/>
                </a:cubicBezTo>
                <a:cubicBezTo>
                  <a:pt x="10180" y="4923"/>
                  <a:pt x="10112" y="4946"/>
                  <a:pt x="10047" y="4963"/>
                </a:cubicBezTo>
                <a:cubicBezTo>
                  <a:pt x="10084" y="4946"/>
                  <a:pt x="10106" y="4898"/>
                  <a:pt x="10115" y="4824"/>
                </a:cubicBezTo>
                <a:lnTo>
                  <a:pt x="9940" y="4516"/>
                </a:lnTo>
                <a:lnTo>
                  <a:pt x="9911" y="4488"/>
                </a:lnTo>
                <a:cubicBezTo>
                  <a:pt x="9858" y="4488"/>
                  <a:pt x="9796" y="4511"/>
                  <a:pt x="9725" y="4553"/>
                </a:cubicBezTo>
                <a:cubicBezTo>
                  <a:pt x="9651" y="4598"/>
                  <a:pt x="9615" y="4559"/>
                  <a:pt x="9615" y="4435"/>
                </a:cubicBezTo>
                <a:cubicBezTo>
                  <a:pt x="9615" y="4418"/>
                  <a:pt x="9623" y="4401"/>
                  <a:pt x="9643" y="4378"/>
                </a:cubicBezTo>
                <a:cubicBezTo>
                  <a:pt x="9660" y="4361"/>
                  <a:pt x="9660" y="4344"/>
                  <a:pt x="9643" y="4327"/>
                </a:cubicBezTo>
                <a:cubicBezTo>
                  <a:pt x="9623" y="4217"/>
                  <a:pt x="9646" y="4124"/>
                  <a:pt x="9711" y="4048"/>
                </a:cubicBezTo>
                <a:cubicBezTo>
                  <a:pt x="9773" y="3969"/>
                  <a:pt x="9824" y="3887"/>
                  <a:pt x="9858" y="3799"/>
                </a:cubicBezTo>
                <a:cubicBezTo>
                  <a:pt x="9894" y="3760"/>
                  <a:pt x="9911" y="3729"/>
                  <a:pt x="9911" y="3689"/>
                </a:cubicBezTo>
                <a:cubicBezTo>
                  <a:pt x="9911" y="3655"/>
                  <a:pt x="9931" y="3638"/>
                  <a:pt x="9965" y="3638"/>
                </a:cubicBezTo>
                <a:cubicBezTo>
                  <a:pt x="10039" y="3638"/>
                  <a:pt x="10109" y="3616"/>
                  <a:pt x="10177" y="3579"/>
                </a:cubicBezTo>
                <a:cubicBezTo>
                  <a:pt x="10245" y="3534"/>
                  <a:pt x="10321" y="3506"/>
                  <a:pt x="10414" y="3492"/>
                </a:cubicBezTo>
                <a:lnTo>
                  <a:pt x="10440" y="3407"/>
                </a:lnTo>
                <a:cubicBezTo>
                  <a:pt x="10440" y="3370"/>
                  <a:pt x="10344" y="3342"/>
                  <a:pt x="10149" y="3314"/>
                </a:cubicBezTo>
                <a:cubicBezTo>
                  <a:pt x="9957" y="3286"/>
                  <a:pt x="9858" y="3255"/>
                  <a:pt x="9858" y="3221"/>
                </a:cubicBezTo>
                <a:lnTo>
                  <a:pt x="9886" y="3192"/>
                </a:lnTo>
                <a:cubicBezTo>
                  <a:pt x="10067" y="3243"/>
                  <a:pt x="10202" y="3274"/>
                  <a:pt x="10298" y="3286"/>
                </a:cubicBezTo>
                <a:cubicBezTo>
                  <a:pt x="10392" y="3297"/>
                  <a:pt x="10471" y="3286"/>
                  <a:pt x="10536" y="3260"/>
                </a:cubicBezTo>
                <a:cubicBezTo>
                  <a:pt x="10598" y="3232"/>
                  <a:pt x="10671" y="3198"/>
                  <a:pt x="10759" y="3147"/>
                </a:cubicBezTo>
                <a:cubicBezTo>
                  <a:pt x="10844" y="3105"/>
                  <a:pt x="10977" y="3043"/>
                  <a:pt x="11157" y="2961"/>
                </a:cubicBezTo>
                <a:cubicBezTo>
                  <a:pt x="11157" y="2927"/>
                  <a:pt x="11061" y="2890"/>
                  <a:pt x="10866" y="2851"/>
                </a:cubicBezTo>
                <a:cubicBezTo>
                  <a:pt x="10671" y="2817"/>
                  <a:pt x="10550" y="2780"/>
                  <a:pt x="10496" y="2746"/>
                </a:cubicBezTo>
                <a:lnTo>
                  <a:pt x="10657" y="2746"/>
                </a:lnTo>
                <a:cubicBezTo>
                  <a:pt x="10691" y="2746"/>
                  <a:pt x="10739" y="2752"/>
                  <a:pt x="10799" y="2775"/>
                </a:cubicBezTo>
                <a:cubicBezTo>
                  <a:pt x="10858" y="2789"/>
                  <a:pt x="10906" y="2806"/>
                  <a:pt x="10940" y="2828"/>
                </a:cubicBezTo>
                <a:cubicBezTo>
                  <a:pt x="10940" y="2862"/>
                  <a:pt x="10968" y="2885"/>
                  <a:pt x="11022" y="2896"/>
                </a:cubicBezTo>
                <a:cubicBezTo>
                  <a:pt x="11075" y="2902"/>
                  <a:pt x="11121" y="2907"/>
                  <a:pt x="11157" y="2907"/>
                </a:cubicBezTo>
                <a:lnTo>
                  <a:pt x="11361" y="2775"/>
                </a:lnTo>
                <a:lnTo>
                  <a:pt x="11361" y="2690"/>
                </a:lnTo>
                <a:lnTo>
                  <a:pt x="11307" y="2608"/>
                </a:lnTo>
                <a:lnTo>
                  <a:pt x="11604" y="2554"/>
                </a:lnTo>
                <a:cubicBezTo>
                  <a:pt x="11584" y="2537"/>
                  <a:pt x="11590" y="2521"/>
                  <a:pt x="11615" y="2504"/>
                </a:cubicBezTo>
                <a:cubicBezTo>
                  <a:pt x="11643" y="2481"/>
                  <a:pt x="11666" y="2475"/>
                  <a:pt x="11683" y="2475"/>
                </a:cubicBezTo>
                <a:cubicBezTo>
                  <a:pt x="11739" y="2475"/>
                  <a:pt x="11793" y="2504"/>
                  <a:pt x="11852" y="2554"/>
                </a:cubicBezTo>
                <a:cubicBezTo>
                  <a:pt x="11912" y="2608"/>
                  <a:pt x="11951" y="2636"/>
                  <a:pt x="11968" y="2636"/>
                </a:cubicBezTo>
                <a:lnTo>
                  <a:pt x="12239" y="2532"/>
                </a:lnTo>
                <a:cubicBezTo>
                  <a:pt x="12220" y="2509"/>
                  <a:pt x="12245" y="2498"/>
                  <a:pt x="12313" y="2487"/>
                </a:cubicBezTo>
                <a:cubicBezTo>
                  <a:pt x="12381" y="2481"/>
                  <a:pt x="12401" y="2453"/>
                  <a:pt x="12375" y="2410"/>
                </a:cubicBezTo>
                <a:lnTo>
                  <a:pt x="12186" y="2190"/>
                </a:lnTo>
                <a:cubicBezTo>
                  <a:pt x="12166" y="2190"/>
                  <a:pt x="12152" y="2179"/>
                  <a:pt x="12143" y="2151"/>
                </a:cubicBezTo>
                <a:cubicBezTo>
                  <a:pt x="12135" y="2122"/>
                  <a:pt x="12141" y="2111"/>
                  <a:pt x="12158" y="2111"/>
                </a:cubicBezTo>
                <a:cubicBezTo>
                  <a:pt x="12248" y="2111"/>
                  <a:pt x="12273" y="2063"/>
                  <a:pt x="12239" y="1973"/>
                </a:cubicBezTo>
                <a:cubicBezTo>
                  <a:pt x="12166" y="1942"/>
                  <a:pt x="12090" y="1896"/>
                  <a:pt x="12011" y="1848"/>
                </a:cubicBezTo>
                <a:cubicBezTo>
                  <a:pt x="11929" y="1798"/>
                  <a:pt x="11838" y="1769"/>
                  <a:pt x="11739" y="1769"/>
                </a:cubicBezTo>
                <a:cubicBezTo>
                  <a:pt x="11703" y="1769"/>
                  <a:pt x="11663" y="1781"/>
                  <a:pt x="11615" y="1798"/>
                </a:cubicBezTo>
                <a:cubicBezTo>
                  <a:pt x="11573" y="1820"/>
                  <a:pt x="11550" y="1848"/>
                  <a:pt x="11550" y="1891"/>
                </a:cubicBezTo>
                <a:cubicBezTo>
                  <a:pt x="11550" y="1930"/>
                  <a:pt x="11573" y="1947"/>
                  <a:pt x="11615" y="1947"/>
                </a:cubicBezTo>
                <a:cubicBezTo>
                  <a:pt x="11663" y="1947"/>
                  <a:pt x="11694" y="1964"/>
                  <a:pt x="11711" y="2001"/>
                </a:cubicBezTo>
                <a:cubicBezTo>
                  <a:pt x="11748" y="2040"/>
                  <a:pt x="11739" y="2057"/>
                  <a:pt x="11683" y="2057"/>
                </a:cubicBezTo>
                <a:cubicBezTo>
                  <a:pt x="11629" y="2057"/>
                  <a:pt x="11604" y="2063"/>
                  <a:pt x="11604" y="2083"/>
                </a:cubicBezTo>
                <a:cubicBezTo>
                  <a:pt x="11530" y="2083"/>
                  <a:pt x="11462" y="2134"/>
                  <a:pt x="11400" y="2244"/>
                </a:cubicBezTo>
                <a:cubicBezTo>
                  <a:pt x="11338" y="2354"/>
                  <a:pt x="11256" y="2433"/>
                  <a:pt x="11157" y="2475"/>
                </a:cubicBezTo>
                <a:cubicBezTo>
                  <a:pt x="11121" y="2475"/>
                  <a:pt x="11107" y="2464"/>
                  <a:pt x="11118" y="2441"/>
                </a:cubicBezTo>
                <a:cubicBezTo>
                  <a:pt x="11126" y="2422"/>
                  <a:pt x="11121" y="2399"/>
                  <a:pt x="11104" y="2382"/>
                </a:cubicBezTo>
                <a:cubicBezTo>
                  <a:pt x="11084" y="2343"/>
                  <a:pt x="11053" y="2320"/>
                  <a:pt x="11008" y="2311"/>
                </a:cubicBezTo>
                <a:cubicBezTo>
                  <a:pt x="10962" y="2306"/>
                  <a:pt x="10940" y="2283"/>
                  <a:pt x="10940" y="2244"/>
                </a:cubicBezTo>
                <a:cubicBezTo>
                  <a:pt x="10940" y="2210"/>
                  <a:pt x="10962" y="2151"/>
                  <a:pt x="11008" y="2069"/>
                </a:cubicBezTo>
                <a:cubicBezTo>
                  <a:pt x="11053" y="1990"/>
                  <a:pt x="10993" y="1947"/>
                  <a:pt x="10832" y="1947"/>
                </a:cubicBezTo>
                <a:cubicBezTo>
                  <a:pt x="10759" y="1947"/>
                  <a:pt x="10708" y="1973"/>
                  <a:pt x="10677" y="2029"/>
                </a:cubicBezTo>
                <a:cubicBezTo>
                  <a:pt x="10646" y="2083"/>
                  <a:pt x="10612" y="2134"/>
                  <a:pt x="10575" y="2190"/>
                </a:cubicBezTo>
                <a:lnTo>
                  <a:pt x="10279" y="1851"/>
                </a:lnTo>
                <a:lnTo>
                  <a:pt x="10047" y="1826"/>
                </a:lnTo>
                <a:cubicBezTo>
                  <a:pt x="10047" y="1753"/>
                  <a:pt x="10064" y="1693"/>
                  <a:pt x="10095" y="1640"/>
                </a:cubicBezTo>
                <a:cubicBezTo>
                  <a:pt x="10126" y="1583"/>
                  <a:pt x="10084" y="1512"/>
                  <a:pt x="9965" y="1425"/>
                </a:cubicBezTo>
                <a:cubicBezTo>
                  <a:pt x="9911" y="1385"/>
                  <a:pt x="9863" y="1354"/>
                  <a:pt x="9818" y="1321"/>
                </a:cubicBezTo>
                <a:cubicBezTo>
                  <a:pt x="9773" y="1292"/>
                  <a:pt x="9725" y="1275"/>
                  <a:pt x="9671" y="1275"/>
                </a:cubicBezTo>
                <a:cubicBezTo>
                  <a:pt x="9651" y="1275"/>
                  <a:pt x="9609" y="1292"/>
                  <a:pt x="9541" y="1338"/>
                </a:cubicBezTo>
                <a:cubicBezTo>
                  <a:pt x="9473" y="1377"/>
                  <a:pt x="9411" y="1414"/>
                  <a:pt x="9358" y="1448"/>
                </a:cubicBezTo>
                <a:cubicBezTo>
                  <a:pt x="9304" y="1487"/>
                  <a:pt x="9276" y="1524"/>
                  <a:pt x="9276" y="1558"/>
                </a:cubicBezTo>
                <a:cubicBezTo>
                  <a:pt x="9276" y="1597"/>
                  <a:pt x="9321" y="1614"/>
                  <a:pt x="9411" y="1614"/>
                </a:cubicBezTo>
                <a:lnTo>
                  <a:pt x="9386" y="1614"/>
                </a:lnTo>
                <a:cubicBezTo>
                  <a:pt x="9329" y="1614"/>
                  <a:pt x="9304" y="1645"/>
                  <a:pt x="9304" y="1724"/>
                </a:cubicBezTo>
                <a:cubicBezTo>
                  <a:pt x="9304" y="1738"/>
                  <a:pt x="9346" y="1761"/>
                  <a:pt x="9434" y="1789"/>
                </a:cubicBezTo>
                <a:cubicBezTo>
                  <a:pt x="9519" y="1818"/>
                  <a:pt x="9578" y="1829"/>
                  <a:pt x="9615" y="1829"/>
                </a:cubicBezTo>
                <a:cubicBezTo>
                  <a:pt x="9651" y="1812"/>
                  <a:pt x="9677" y="1818"/>
                  <a:pt x="9697" y="1851"/>
                </a:cubicBezTo>
                <a:cubicBezTo>
                  <a:pt x="9714" y="1882"/>
                  <a:pt x="9742" y="1894"/>
                  <a:pt x="9779" y="1894"/>
                </a:cubicBezTo>
                <a:lnTo>
                  <a:pt x="9886" y="1854"/>
                </a:lnTo>
                <a:lnTo>
                  <a:pt x="9886" y="1922"/>
                </a:lnTo>
                <a:cubicBezTo>
                  <a:pt x="9866" y="1945"/>
                  <a:pt x="9858" y="1962"/>
                  <a:pt x="9858" y="1976"/>
                </a:cubicBezTo>
                <a:lnTo>
                  <a:pt x="9886" y="2086"/>
                </a:lnTo>
                <a:lnTo>
                  <a:pt x="9615" y="2218"/>
                </a:lnTo>
                <a:cubicBezTo>
                  <a:pt x="9598" y="2235"/>
                  <a:pt x="9578" y="2247"/>
                  <a:pt x="9561" y="2247"/>
                </a:cubicBezTo>
                <a:cubicBezTo>
                  <a:pt x="9544" y="2247"/>
                  <a:pt x="9521" y="2258"/>
                  <a:pt x="9493" y="2275"/>
                </a:cubicBezTo>
                <a:cubicBezTo>
                  <a:pt x="9493" y="2329"/>
                  <a:pt x="9519" y="2385"/>
                  <a:pt x="9567" y="2444"/>
                </a:cubicBezTo>
                <a:cubicBezTo>
                  <a:pt x="9618" y="2501"/>
                  <a:pt x="9564" y="2535"/>
                  <a:pt x="9411" y="2535"/>
                </a:cubicBezTo>
                <a:lnTo>
                  <a:pt x="9329" y="2478"/>
                </a:lnTo>
                <a:cubicBezTo>
                  <a:pt x="9329" y="2408"/>
                  <a:pt x="9259" y="2346"/>
                  <a:pt x="9109" y="2298"/>
                </a:cubicBezTo>
                <a:cubicBezTo>
                  <a:pt x="8959" y="2247"/>
                  <a:pt x="8778" y="2213"/>
                  <a:pt x="8566" y="2193"/>
                </a:cubicBezTo>
                <a:cubicBezTo>
                  <a:pt x="8355" y="2176"/>
                  <a:pt x="8143" y="2165"/>
                  <a:pt x="7931" y="2154"/>
                </a:cubicBezTo>
                <a:cubicBezTo>
                  <a:pt x="7719" y="2142"/>
                  <a:pt x="7558" y="2137"/>
                  <a:pt x="7450" y="2137"/>
                </a:cubicBezTo>
                <a:lnTo>
                  <a:pt x="7004" y="2275"/>
                </a:lnTo>
                <a:lnTo>
                  <a:pt x="7114" y="2535"/>
                </a:lnTo>
                <a:cubicBezTo>
                  <a:pt x="7078" y="2535"/>
                  <a:pt x="7055" y="2546"/>
                  <a:pt x="7046" y="2572"/>
                </a:cubicBezTo>
                <a:cubicBezTo>
                  <a:pt x="7035" y="2600"/>
                  <a:pt x="7049" y="2622"/>
                  <a:pt x="7086" y="2639"/>
                </a:cubicBezTo>
                <a:cubicBezTo>
                  <a:pt x="7049" y="2605"/>
                  <a:pt x="6981" y="2540"/>
                  <a:pt x="6883" y="2444"/>
                </a:cubicBezTo>
                <a:cubicBezTo>
                  <a:pt x="6784" y="2346"/>
                  <a:pt x="6716" y="2303"/>
                  <a:pt x="6679" y="2303"/>
                </a:cubicBezTo>
                <a:lnTo>
                  <a:pt x="6450" y="2242"/>
                </a:lnTo>
                <a:close/>
                <a:moveTo>
                  <a:pt x="8114" y="1663"/>
                </a:moveTo>
                <a:cubicBezTo>
                  <a:pt x="8078" y="1640"/>
                  <a:pt x="8033" y="1623"/>
                  <a:pt x="7979" y="1609"/>
                </a:cubicBezTo>
                <a:cubicBezTo>
                  <a:pt x="7925" y="1592"/>
                  <a:pt x="7880" y="1581"/>
                  <a:pt x="7843" y="1581"/>
                </a:cubicBezTo>
                <a:cubicBezTo>
                  <a:pt x="7807" y="1581"/>
                  <a:pt x="7733" y="1604"/>
                  <a:pt x="7620" y="1646"/>
                </a:cubicBezTo>
                <a:cubicBezTo>
                  <a:pt x="7507" y="1691"/>
                  <a:pt x="7380" y="1745"/>
                  <a:pt x="7241" y="1801"/>
                </a:cubicBezTo>
                <a:cubicBezTo>
                  <a:pt x="7100" y="1860"/>
                  <a:pt x="6967" y="1917"/>
                  <a:pt x="6843" y="1971"/>
                </a:cubicBezTo>
                <a:cubicBezTo>
                  <a:pt x="6716" y="2027"/>
                  <a:pt x="6631" y="2061"/>
                  <a:pt x="6586" y="2081"/>
                </a:cubicBezTo>
                <a:cubicBezTo>
                  <a:pt x="6713" y="2061"/>
                  <a:pt x="6826" y="2027"/>
                  <a:pt x="6931" y="1971"/>
                </a:cubicBezTo>
                <a:cubicBezTo>
                  <a:pt x="7032" y="1917"/>
                  <a:pt x="7143" y="1889"/>
                  <a:pt x="7261" y="1889"/>
                </a:cubicBezTo>
                <a:lnTo>
                  <a:pt x="7343" y="1945"/>
                </a:lnTo>
                <a:cubicBezTo>
                  <a:pt x="7397" y="1962"/>
                  <a:pt x="7445" y="1971"/>
                  <a:pt x="7493" y="1971"/>
                </a:cubicBezTo>
                <a:cubicBezTo>
                  <a:pt x="7538" y="1971"/>
                  <a:pt x="7578" y="1988"/>
                  <a:pt x="7612" y="2027"/>
                </a:cubicBezTo>
                <a:cubicBezTo>
                  <a:pt x="7685" y="2010"/>
                  <a:pt x="7761" y="2016"/>
                  <a:pt x="7843" y="2055"/>
                </a:cubicBezTo>
                <a:lnTo>
                  <a:pt x="7925" y="1999"/>
                </a:lnTo>
                <a:lnTo>
                  <a:pt x="7925" y="1889"/>
                </a:lnTo>
                <a:lnTo>
                  <a:pt x="7897" y="1824"/>
                </a:lnTo>
                <a:lnTo>
                  <a:pt x="7979" y="1849"/>
                </a:lnTo>
                <a:cubicBezTo>
                  <a:pt x="8033" y="1849"/>
                  <a:pt x="8086" y="1807"/>
                  <a:pt x="8140" y="1719"/>
                </a:cubicBezTo>
                <a:lnTo>
                  <a:pt x="8114" y="1663"/>
                </a:lnTo>
                <a:close/>
                <a:moveTo>
                  <a:pt x="12497" y="20256"/>
                </a:moveTo>
                <a:cubicBezTo>
                  <a:pt x="12497" y="20307"/>
                  <a:pt x="12488" y="20333"/>
                  <a:pt x="12468" y="20355"/>
                </a:cubicBezTo>
                <a:cubicBezTo>
                  <a:pt x="13505" y="20174"/>
                  <a:pt x="14486" y="19838"/>
                  <a:pt x="15404" y="19347"/>
                </a:cubicBezTo>
                <a:cubicBezTo>
                  <a:pt x="16322" y="18856"/>
                  <a:pt x="17144" y="18224"/>
                  <a:pt x="17865" y="17450"/>
                </a:cubicBezTo>
                <a:lnTo>
                  <a:pt x="17839" y="17450"/>
                </a:lnTo>
                <a:cubicBezTo>
                  <a:pt x="17766" y="17484"/>
                  <a:pt x="17704" y="17484"/>
                  <a:pt x="17650" y="17450"/>
                </a:cubicBezTo>
                <a:lnTo>
                  <a:pt x="17582" y="17498"/>
                </a:lnTo>
                <a:lnTo>
                  <a:pt x="17418" y="17450"/>
                </a:lnTo>
                <a:lnTo>
                  <a:pt x="17365" y="17450"/>
                </a:lnTo>
                <a:lnTo>
                  <a:pt x="17311" y="17555"/>
                </a:lnTo>
                <a:lnTo>
                  <a:pt x="17339" y="17450"/>
                </a:lnTo>
                <a:cubicBezTo>
                  <a:pt x="17283" y="17377"/>
                  <a:pt x="17221" y="17306"/>
                  <a:pt x="17147" y="17247"/>
                </a:cubicBezTo>
                <a:lnTo>
                  <a:pt x="17094" y="17219"/>
                </a:lnTo>
                <a:cubicBezTo>
                  <a:pt x="17060" y="17219"/>
                  <a:pt x="17040" y="17252"/>
                  <a:pt x="17040" y="17323"/>
                </a:cubicBezTo>
                <a:cubicBezTo>
                  <a:pt x="17060" y="17179"/>
                  <a:pt x="17020" y="17058"/>
                  <a:pt x="16927" y="16953"/>
                </a:cubicBezTo>
                <a:cubicBezTo>
                  <a:pt x="16831" y="16849"/>
                  <a:pt x="16712" y="16798"/>
                  <a:pt x="16568" y="16798"/>
                </a:cubicBezTo>
                <a:cubicBezTo>
                  <a:pt x="16568" y="16815"/>
                  <a:pt x="16560" y="16826"/>
                  <a:pt x="16540" y="16826"/>
                </a:cubicBezTo>
                <a:lnTo>
                  <a:pt x="16486" y="16826"/>
                </a:lnTo>
                <a:lnTo>
                  <a:pt x="16418" y="16772"/>
                </a:lnTo>
                <a:lnTo>
                  <a:pt x="16514" y="16772"/>
                </a:lnTo>
                <a:lnTo>
                  <a:pt x="16568" y="16612"/>
                </a:lnTo>
                <a:lnTo>
                  <a:pt x="16418" y="16501"/>
                </a:lnTo>
                <a:lnTo>
                  <a:pt x="16390" y="16530"/>
                </a:lnTo>
                <a:cubicBezTo>
                  <a:pt x="16266" y="16513"/>
                  <a:pt x="16175" y="16439"/>
                  <a:pt x="16122" y="16315"/>
                </a:cubicBezTo>
                <a:lnTo>
                  <a:pt x="16068" y="16287"/>
                </a:lnTo>
                <a:lnTo>
                  <a:pt x="16040" y="16315"/>
                </a:lnTo>
                <a:lnTo>
                  <a:pt x="15986" y="16341"/>
                </a:lnTo>
                <a:cubicBezTo>
                  <a:pt x="15879" y="16374"/>
                  <a:pt x="15783" y="16414"/>
                  <a:pt x="15701" y="16445"/>
                </a:cubicBezTo>
                <a:cubicBezTo>
                  <a:pt x="15593" y="16414"/>
                  <a:pt x="15511" y="16363"/>
                  <a:pt x="15458" y="16315"/>
                </a:cubicBezTo>
                <a:lnTo>
                  <a:pt x="15093" y="16341"/>
                </a:lnTo>
                <a:cubicBezTo>
                  <a:pt x="15093" y="16284"/>
                  <a:pt x="15076" y="16230"/>
                  <a:pt x="15039" y="16168"/>
                </a:cubicBezTo>
                <a:cubicBezTo>
                  <a:pt x="15003" y="16109"/>
                  <a:pt x="14949" y="16078"/>
                  <a:pt x="14876" y="16078"/>
                </a:cubicBezTo>
                <a:cubicBezTo>
                  <a:pt x="14788" y="16078"/>
                  <a:pt x="14695" y="16089"/>
                  <a:pt x="14599" y="16106"/>
                </a:cubicBezTo>
                <a:cubicBezTo>
                  <a:pt x="14505" y="16123"/>
                  <a:pt x="14440" y="16185"/>
                  <a:pt x="14404" y="16281"/>
                </a:cubicBezTo>
                <a:cubicBezTo>
                  <a:pt x="14404" y="16312"/>
                  <a:pt x="14412" y="16352"/>
                  <a:pt x="14432" y="16386"/>
                </a:cubicBezTo>
                <a:cubicBezTo>
                  <a:pt x="14449" y="16425"/>
                  <a:pt x="14466" y="16451"/>
                  <a:pt x="14486" y="16468"/>
                </a:cubicBezTo>
                <a:lnTo>
                  <a:pt x="14486" y="16578"/>
                </a:lnTo>
                <a:lnTo>
                  <a:pt x="14457" y="16657"/>
                </a:lnTo>
                <a:lnTo>
                  <a:pt x="14404" y="16682"/>
                </a:lnTo>
                <a:lnTo>
                  <a:pt x="14376" y="16682"/>
                </a:lnTo>
                <a:lnTo>
                  <a:pt x="14296" y="16468"/>
                </a:lnTo>
                <a:lnTo>
                  <a:pt x="14376" y="16335"/>
                </a:lnTo>
                <a:cubicBezTo>
                  <a:pt x="14359" y="16298"/>
                  <a:pt x="14350" y="16247"/>
                  <a:pt x="14350" y="16191"/>
                </a:cubicBezTo>
                <a:cubicBezTo>
                  <a:pt x="14350" y="16132"/>
                  <a:pt x="14339" y="16087"/>
                  <a:pt x="14322" y="16050"/>
                </a:cubicBezTo>
                <a:lnTo>
                  <a:pt x="14296" y="15993"/>
                </a:lnTo>
                <a:lnTo>
                  <a:pt x="14214" y="15993"/>
                </a:lnTo>
                <a:lnTo>
                  <a:pt x="14011" y="16132"/>
                </a:lnTo>
                <a:lnTo>
                  <a:pt x="13904" y="16132"/>
                </a:lnTo>
                <a:lnTo>
                  <a:pt x="13850" y="16188"/>
                </a:lnTo>
                <a:cubicBezTo>
                  <a:pt x="13830" y="16202"/>
                  <a:pt x="13822" y="16219"/>
                  <a:pt x="13822" y="16236"/>
                </a:cubicBezTo>
                <a:cubicBezTo>
                  <a:pt x="13822" y="16259"/>
                  <a:pt x="13813" y="16270"/>
                  <a:pt x="13794" y="16281"/>
                </a:cubicBezTo>
                <a:lnTo>
                  <a:pt x="13768" y="16236"/>
                </a:lnTo>
                <a:lnTo>
                  <a:pt x="13661" y="16236"/>
                </a:lnTo>
                <a:cubicBezTo>
                  <a:pt x="13587" y="16313"/>
                  <a:pt x="13548" y="16397"/>
                  <a:pt x="13539" y="16496"/>
                </a:cubicBezTo>
                <a:lnTo>
                  <a:pt x="13579" y="16550"/>
                </a:lnTo>
                <a:lnTo>
                  <a:pt x="13457" y="16629"/>
                </a:lnTo>
                <a:lnTo>
                  <a:pt x="13429" y="16682"/>
                </a:lnTo>
                <a:lnTo>
                  <a:pt x="13347" y="16739"/>
                </a:lnTo>
                <a:cubicBezTo>
                  <a:pt x="13347" y="16756"/>
                  <a:pt x="13344" y="16767"/>
                  <a:pt x="13336" y="16767"/>
                </a:cubicBezTo>
                <a:cubicBezTo>
                  <a:pt x="13325" y="16767"/>
                  <a:pt x="13322" y="16778"/>
                  <a:pt x="13322" y="16793"/>
                </a:cubicBezTo>
                <a:lnTo>
                  <a:pt x="13322" y="16821"/>
                </a:lnTo>
                <a:lnTo>
                  <a:pt x="13322" y="16942"/>
                </a:lnTo>
                <a:lnTo>
                  <a:pt x="13293" y="16970"/>
                </a:lnTo>
                <a:lnTo>
                  <a:pt x="13293" y="16914"/>
                </a:lnTo>
                <a:lnTo>
                  <a:pt x="13268" y="16889"/>
                </a:lnTo>
                <a:cubicBezTo>
                  <a:pt x="13248" y="16779"/>
                  <a:pt x="13144" y="16683"/>
                  <a:pt x="12957" y="16606"/>
                </a:cubicBezTo>
                <a:lnTo>
                  <a:pt x="12875" y="16606"/>
                </a:lnTo>
                <a:lnTo>
                  <a:pt x="12875" y="16657"/>
                </a:lnTo>
                <a:cubicBezTo>
                  <a:pt x="12892" y="16711"/>
                  <a:pt x="12932" y="16762"/>
                  <a:pt x="12991" y="16798"/>
                </a:cubicBezTo>
                <a:cubicBezTo>
                  <a:pt x="13048" y="16838"/>
                  <a:pt x="13096" y="16877"/>
                  <a:pt x="13132" y="16914"/>
                </a:cubicBezTo>
                <a:cubicBezTo>
                  <a:pt x="13113" y="16897"/>
                  <a:pt x="13090" y="16894"/>
                  <a:pt x="13065" y="16903"/>
                </a:cubicBezTo>
                <a:cubicBezTo>
                  <a:pt x="13036" y="16908"/>
                  <a:pt x="13025" y="16925"/>
                  <a:pt x="13025" y="16942"/>
                </a:cubicBezTo>
                <a:lnTo>
                  <a:pt x="13025" y="16999"/>
                </a:lnTo>
                <a:lnTo>
                  <a:pt x="13212" y="17267"/>
                </a:lnTo>
                <a:lnTo>
                  <a:pt x="13212" y="17792"/>
                </a:lnTo>
                <a:lnTo>
                  <a:pt x="13268" y="17930"/>
                </a:lnTo>
                <a:cubicBezTo>
                  <a:pt x="13231" y="18074"/>
                  <a:pt x="13158" y="18193"/>
                  <a:pt x="13050" y="18295"/>
                </a:cubicBezTo>
                <a:lnTo>
                  <a:pt x="13050" y="18266"/>
                </a:lnTo>
                <a:lnTo>
                  <a:pt x="12997" y="18295"/>
                </a:lnTo>
                <a:lnTo>
                  <a:pt x="12957" y="18320"/>
                </a:lnTo>
                <a:lnTo>
                  <a:pt x="12929" y="18453"/>
                </a:lnTo>
                <a:lnTo>
                  <a:pt x="12957" y="18481"/>
                </a:lnTo>
                <a:lnTo>
                  <a:pt x="12957" y="18509"/>
                </a:lnTo>
                <a:lnTo>
                  <a:pt x="12904" y="18453"/>
                </a:lnTo>
                <a:lnTo>
                  <a:pt x="12875" y="18628"/>
                </a:lnTo>
                <a:lnTo>
                  <a:pt x="12714" y="18681"/>
                </a:lnTo>
                <a:cubicBezTo>
                  <a:pt x="12658" y="18721"/>
                  <a:pt x="12635" y="18772"/>
                  <a:pt x="12646" y="18831"/>
                </a:cubicBezTo>
                <a:cubicBezTo>
                  <a:pt x="12655" y="18896"/>
                  <a:pt x="12632" y="18941"/>
                  <a:pt x="12579" y="18981"/>
                </a:cubicBezTo>
                <a:lnTo>
                  <a:pt x="12604" y="19034"/>
                </a:lnTo>
                <a:lnTo>
                  <a:pt x="12522" y="19114"/>
                </a:lnTo>
                <a:cubicBezTo>
                  <a:pt x="12522" y="19150"/>
                  <a:pt x="12519" y="19178"/>
                  <a:pt x="12508" y="19201"/>
                </a:cubicBezTo>
                <a:cubicBezTo>
                  <a:pt x="12500" y="19229"/>
                  <a:pt x="12497" y="19255"/>
                  <a:pt x="12497" y="19289"/>
                </a:cubicBezTo>
                <a:lnTo>
                  <a:pt x="12522" y="19483"/>
                </a:lnTo>
                <a:lnTo>
                  <a:pt x="12604" y="19531"/>
                </a:lnTo>
                <a:lnTo>
                  <a:pt x="12658" y="19483"/>
                </a:lnTo>
                <a:lnTo>
                  <a:pt x="12686" y="19399"/>
                </a:lnTo>
                <a:lnTo>
                  <a:pt x="12714" y="19560"/>
                </a:lnTo>
                <a:cubicBezTo>
                  <a:pt x="12714" y="19599"/>
                  <a:pt x="12694" y="19630"/>
                  <a:pt x="12658" y="19670"/>
                </a:cubicBezTo>
                <a:cubicBezTo>
                  <a:pt x="12604" y="19709"/>
                  <a:pt x="12550" y="19746"/>
                  <a:pt x="12497" y="19797"/>
                </a:cubicBezTo>
                <a:cubicBezTo>
                  <a:pt x="12440" y="19845"/>
                  <a:pt x="12415" y="19918"/>
                  <a:pt x="12415" y="20006"/>
                </a:cubicBezTo>
                <a:cubicBezTo>
                  <a:pt x="12415" y="20045"/>
                  <a:pt x="12429" y="20082"/>
                  <a:pt x="12454" y="20127"/>
                </a:cubicBezTo>
                <a:cubicBezTo>
                  <a:pt x="12483" y="20186"/>
                  <a:pt x="12497" y="20225"/>
                  <a:pt x="12497" y="20256"/>
                </a:cubicBezTo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s-ES" sz="1350"/>
          </a:p>
        </p:txBody>
      </p:sp>
      <p:grpSp>
        <p:nvGrpSpPr>
          <p:cNvPr id="13" name="Group 12"/>
          <p:cNvGrpSpPr/>
          <p:nvPr/>
        </p:nvGrpSpPr>
        <p:grpSpPr>
          <a:xfrm>
            <a:off x="6357641" y="1428280"/>
            <a:ext cx="4400550" cy="727443"/>
            <a:chOff x="6324600" y="633031"/>
            <a:chExt cx="5867400" cy="969924"/>
          </a:xfrm>
        </p:grpSpPr>
        <p:sp>
          <p:nvSpPr>
            <p:cNvPr id="14" name="TextBox 13"/>
            <p:cNvSpPr txBox="1"/>
            <p:nvPr/>
          </p:nvSpPr>
          <p:spPr>
            <a:xfrm>
              <a:off x="6324600" y="633031"/>
              <a:ext cx="58674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The globe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324600" y="1119330"/>
              <a:ext cx="5243732" cy="3385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2">
                      <a:lumMod val="50000"/>
                    </a:schemeClr>
                  </a:solidFill>
                </a:rPr>
                <a:t>Professional Presentation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415084" y="1511515"/>
              <a:ext cx="45720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891334" y="1511515"/>
              <a:ext cx="45720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67584" y="1511515"/>
              <a:ext cx="45720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843834" y="1511515"/>
              <a:ext cx="457200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320084" y="1511515"/>
              <a:ext cx="457200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7082209" y="2604421"/>
            <a:ext cx="36929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Lorem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ipsum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dolor sit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amet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consectetur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adipiscing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elit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Nunc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bibendum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eleifend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tortor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, non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porta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justo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gravida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posuere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82209" y="2354099"/>
            <a:ext cx="3692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23" name="Oval 22"/>
          <p:cNvSpPr/>
          <p:nvPr/>
        </p:nvSpPr>
        <p:spPr>
          <a:xfrm>
            <a:off x="6388214" y="2354099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092" y="2514119"/>
            <a:ext cx="228600" cy="2286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7082209" y="3345464"/>
            <a:ext cx="36929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Lorem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ipsum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dolor sit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amet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consectetur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adipiscing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elit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Nunc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bibendum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eleifend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tortor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, non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porta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justo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gravida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posuere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082209" y="3095141"/>
            <a:ext cx="3692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27" name="Oval 26"/>
          <p:cNvSpPr/>
          <p:nvPr/>
        </p:nvSpPr>
        <p:spPr>
          <a:xfrm>
            <a:off x="6388214" y="3095141"/>
            <a:ext cx="548640" cy="5486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Rectangle 27"/>
          <p:cNvSpPr/>
          <p:nvPr/>
        </p:nvSpPr>
        <p:spPr>
          <a:xfrm>
            <a:off x="7082209" y="4086896"/>
            <a:ext cx="36929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Lorem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ipsum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dolor sit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amet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consectetur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adipiscing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elit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Nunc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bibendum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eleifend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tortor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, non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porta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justo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gravida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posuere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82209" y="3836573"/>
            <a:ext cx="3692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0" name="Oval 29"/>
          <p:cNvSpPr/>
          <p:nvPr/>
        </p:nvSpPr>
        <p:spPr>
          <a:xfrm>
            <a:off x="6388214" y="3836573"/>
            <a:ext cx="548640" cy="54864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Rectangle 30"/>
          <p:cNvSpPr/>
          <p:nvPr/>
        </p:nvSpPr>
        <p:spPr>
          <a:xfrm>
            <a:off x="7082209" y="4826090"/>
            <a:ext cx="36929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Lorem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ipsum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dolor sit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amet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consectetur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adipiscing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elit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Nunc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bibendum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eleifend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tortor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, non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porta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justo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gravida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2">
                    <a:lumMod val="50000"/>
                  </a:schemeClr>
                </a:solidFill>
              </a:rPr>
              <a:t>posuere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082209" y="4575768"/>
            <a:ext cx="3692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3" name="Oval 32"/>
          <p:cNvSpPr/>
          <p:nvPr/>
        </p:nvSpPr>
        <p:spPr>
          <a:xfrm>
            <a:off x="6388214" y="4575768"/>
            <a:ext cx="548640" cy="54864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092" y="3255161"/>
            <a:ext cx="228600" cy="2286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234" y="3996593"/>
            <a:ext cx="228600" cy="2286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234" y="4748892"/>
            <a:ext cx="228600" cy="228600"/>
          </a:xfrm>
          <a:prstGeom prst="rect">
            <a:avLst/>
          </a:prstGeom>
        </p:spPr>
      </p:pic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A2A6B925-BCB9-5CAD-305C-167B8B7BA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41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348443"/>
            <a:ext cx="12192000" cy="969924"/>
            <a:chOff x="0" y="633031"/>
            <a:chExt cx="12192000" cy="969924"/>
          </a:xfrm>
        </p:grpSpPr>
        <p:sp>
          <p:nvSpPr>
            <p:cNvPr id="5" name="TextBox 4"/>
            <p:cNvSpPr txBox="1"/>
            <p:nvPr/>
          </p:nvSpPr>
          <p:spPr>
            <a:xfrm>
              <a:off x="0" y="633031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What we do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623667" y="1119330"/>
              <a:ext cx="109446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Professional Presentation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914900" y="1511515"/>
              <a:ext cx="45720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91150" y="1511515"/>
              <a:ext cx="45720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67400" y="1511515"/>
              <a:ext cx="45720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43650" y="1511515"/>
              <a:ext cx="457200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819900" y="1511515"/>
              <a:ext cx="457200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iamond 15"/>
          <p:cNvSpPr/>
          <p:nvPr/>
        </p:nvSpPr>
        <p:spPr>
          <a:xfrm>
            <a:off x="942022" y="1628818"/>
            <a:ext cx="731520" cy="731520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73542" y="2091528"/>
            <a:ext cx="4189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73541" y="1629863"/>
            <a:ext cx="4193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19" name="Diamond 18"/>
          <p:cNvSpPr/>
          <p:nvPr/>
        </p:nvSpPr>
        <p:spPr>
          <a:xfrm>
            <a:off x="6324600" y="1632138"/>
            <a:ext cx="731520" cy="731520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056120" y="2094848"/>
            <a:ext cx="4189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56119" y="1633183"/>
            <a:ext cx="4193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23" name="Diamond 22"/>
          <p:cNvSpPr/>
          <p:nvPr/>
        </p:nvSpPr>
        <p:spPr>
          <a:xfrm>
            <a:off x="942022" y="2806201"/>
            <a:ext cx="731520" cy="731520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73542" y="3268911"/>
            <a:ext cx="4189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73541" y="2807246"/>
            <a:ext cx="4193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27" name="Diamond 26"/>
          <p:cNvSpPr/>
          <p:nvPr/>
        </p:nvSpPr>
        <p:spPr>
          <a:xfrm>
            <a:off x="6324600" y="2809521"/>
            <a:ext cx="731520" cy="731520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056120" y="3272231"/>
            <a:ext cx="4189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56119" y="2810566"/>
            <a:ext cx="4193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1" name="Diamond 30"/>
          <p:cNvSpPr/>
          <p:nvPr/>
        </p:nvSpPr>
        <p:spPr>
          <a:xfrm>
            <a:off x="942022" y="3999386"/>
            <a:ext cx="731520" cy="731520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673542" y="4462096"/>
            <a:ext cx="4189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73541" y="4000431"/>
            <a:ext cx="4193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5" name="Diamond 34"/>
          <p:cNvSpPr/>
          <p:nvPr/>
        </p:nvSpPr>
        <p:spPr>
          <a:xfrm>
            <a:off x="6324600" y="4002706"/>
            <a:ext cx="731520" cy="731520"/>
          </a:xfrm>
          <a:prstGeom prst="diamon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056120" y="4465416"/>
            <a:ext cx="4189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056119" y="4003751"/>
            <a:ext cx="4193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9" name="Diamond 38"/>
          <p:cNvSpPr/>
          <p:nvPr/>
        </p:nvSpPr>
        <p:spPr>
          <a:xfrm>
            <a:off x="922972" y="5192571"/>
            <a:ext cx="731520" cy="731520"/>
          </a:xfrm>
          <a:prstGeom prst="diamond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654492" y="5655281"/>
            <a:ext cx="4189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54491" y="5193616"/>
            <a:ext cx="4193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43" name="Diamond 42"/>
          <p:cNvSpPr/>
          <p:nvPr/>
        </p:nvSpPr>
        <p:spPr>
          <a:xfrm>
            <a:off x="6305550" y="5195891"/>
            <a:ext cx="731520" cy="731520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37070" y="5658601"/>
            <a:ext cx="4189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37069" y="5196936"/>
            <a:ext cx="4193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150" y="5410160"/>
            <a:ext cx="304800" cy="304800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382" y="1820919"/>
            <a:ext cx="304800" cy="30480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674" y="1834512"/>
            <a:ext cx="304800" cy="304800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674" y="3038078"/>
            <a:ext cx="304800" cy="304800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382" y="3015145"/>
            <a:ext cx="304800" cy="30480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382" y="4185177"/>
            <a:ext cx="304800" cy="304800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578" y="4179175"/>
            <a:ext cx="304800" cy="30480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710" y="5424448"/>
            <a:ext cx="304800" cy="304800"/>
          </a:xfrm>
          <a:prstGeom prst="rect">
            <a:avLst/>
          </a:prstGeom>
        </p:spPr>
      </p:pic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68FF331E-1104-88F0-9316-C1C12CE4D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5760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iamond 31"/>
          <p:cNvSpPr/>
          <p:nvPr/>
        </p:nvSpPr>
        <p:spPr>
          <a:xfrm>
            <a:off x="397669" y="1928855"/>
            <a:ext cx="2286000" cy="2286000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iamond 32"/>
          <p:cNvSpPr/>
          <p:nvPr/>
        </p:nvSpPr>
        <p:spPr>
          <a:xfrm>
            <a:off x="2695574" y="1944553"/>
            <a:ext cx="2286000" cy="2286000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iamond 33"/>
          <p:cNvSpPr/>
          <p:nvPr/>
        </p:nvSpPr>
        <p:spPr>
          <a:xfrm>
            <a:off x="4981574" y="1944553"/>
            <a:ext cx="2286000" cy="2286000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iamond 34"/>
          <p:cNvSpPr/>
          <p:nvPr/>
        </p:nvSpPr>
        <p:spPr>
          <a:xfrm>
            <a:off x="7286626" y="1944553"/>
            <a:ext cx="2286000" cy="2286000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iamond 35"/>
          <p:cNvSpPr/>
          <p:nvPr/>
        </p:nvSpPr>
        <p:spPr>
          <a:xfrm>
            <a:off x="9584531" y="1944553"/>
            <a:ext cx="2286000" cy="2286000"/>
          </a:xfrm>
          <a:prstGeom prst="diamon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0" y="648480"/>
            <a:ext cx="12192000" cy="969924"/>
            <a:chOff x="0" y="633031"/>
            <a:chExt cx="12192000" cy="969924"/>
          </a:xfrm>
        </p:grpSpPr>
        <p:sp>
          <p:nvSpPr>
            <p:cNvPr id="5" name="TextBox 4"/>
            <p:cNvSpPr txBox="1"/>
            <p:nvPr/>
          </p:nvSpPr>
          <p:spPr>
            <a:xfrm>
              <a:off x="0" y="633031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What we do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623667" y="1119330"/>
              <a:ext cx="109446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Professional Presentation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914900" y="1511515"/>
              <a:ext cx="45720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91150" y="1511515"/>
              <a:ext cx="45720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67400" y="1511515"/>
              <a:ext cx="45720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43650" y="1511515"/>
              <a:ext cx="457200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819900" y="1511515"/>
              <a:ext cx="457200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419100" y="4829699"/>
            <a:ext cx="228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100" y="4368034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695576" y="4829699"/>
            <a:ext cx="228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95576" y="4368034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991100" y="4829699"/>
            <a:ext cx="228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91100" y="4368034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277100" y="4829699"/>
            <a:ext cx="228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77100" y="4368034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58338" y="4829699"/>
            <a:ext cx="228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558338" y="4368034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919" y="2782753"/>
            <a:ext cx="609600" cy="609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187" y="2819400"/>
            <a:ext cx="609600" cy="60960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731" y="2819400"/>
            <a:ext cx="609600" cy="6096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774" y="2782753"/>
            <a:ext cx="609600" cy="6096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585" y="2819400"/>
            <a:ext cx="609600" cy="609600"/>
          </a:xfrm>
          <a:prstGeom prst="rect">
            <a:avLst/>
          </a:prstGeom>
        </p:spPr>
      </p:pic>
      <p:pic>
        <p:nvPicPr>
          <p:cNvPr id="12" name="Picture 2" descr="Assuran">
            <a:extLst>
              <a:ext uri="{FF2B5EF4-FFF2-40B4-BE49-F238E27FC236}">
                <a16:creationId xmlns:a16="http://schemas.microsoft.com/office/drawing/2014/main" id="{16E8D4FE-28AC-B553-6558-6E8635BA5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9240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1468" y="337911"/>
            <a:ext cx="12192000" cy="897785"/>
            <a:chOff x="-1" y="705170"/>
            <a:chExt cx="12192000" cy="897785"/>
          </a:xfrm>
        </p:grpSpPr>
        <p:sp>
          <p:nvSpPr>
            <p:cNvPr id="5" name="TextBox 4"/>
            <p:cNvSpPr txBox="1"/>
            <p:nvPr/>
          </p:nvSpPr>
          <p:spPr>
            <a:xfrm>
              <a:off x="-1" y="705170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infogrphics</a:t>
              </a:r>
              <a:endParaRPr lang="en-US" sz="32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23667" y="1119330"/>
              <a:ext cx="109446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Professional Presentation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914900" y="1511515"/>
              <a:ext cx="45720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91150" y="1511515"/>
              <a:ext cx="45720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67400" y="1511515"/>
              <a:ext cx="45720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43650" y="1511515"/>
              <a:ext cx="457200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819900" y="1511515"/>
              <a:ext cx="457200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Freeform 5"/>
          <p:cNvSpPr>
            <a:spLocks/>
          </p:cNvSpPr>
          <p:nvPr/>
        </p:nvSpPr>
        <p:spPr bwMode="auto">
          <a:xfrm>
            <a:off x="4200244" y="1561525"/>
            <a:ext cx="2609850" cy="1939925"/>
          </a:xfrm>
          <a:custGeom>
            <a:avLst/>
            <a:gdLst>
              <a:gd name="T0" fmla="*/ 820 w 886"/>
              <a:gd name="T1" fmla="*/ 261 h 659"/>
              <a:gd name="T2" fmla="*/ 750 w 886"/>
              <a:gd name="T3" fmla="*/ 290 h 659"/>
              <a:gd name="T4" fmla="*/ 724 w 886"/>
              <a:gd name="T5" fmla="*/ 251 h 659"/>
              <a:gd name="T6" fmla="*/ 723 w 886"/>
              <a:gd name="T7" fmla="*/ 251 h 659"/>
              <a:gd name="T8" fmla="*/ 723 w 886"/>
              <a:gd name="T9" fmla="*/ 5 h 659"/>
              <a:gd name="T10" fmla="*/ 644 w 886"/>
              <a:gd name="T11" fmla="*/ 0 h 659"/>
              <a:gd name="T12" fmla="*/ 148 w 886"/>
              <a:gd name="T13" fmla="*/ 189 h 659"/>
              <a:gd name="T14" fmla="*/ 7 w 886"/>
              <a:gd name="T15" fmla="*/ 573 h 659"/>
              <a:gd name="T16" fmla="*/ 6 w 886"/>
              <a:gd name="T17" fmla="*/ 586 h 659"/>
              <a:gd name="T18" fmla="*/ 0 w 886"/>
              <a:gd name="T19" fmla="*/ 659 h 659"/>
              <a:gd name="T20" fmla="*/ 175 w 886"/>
              <a:gd name="T21" fmla="*/ 659 h 659"/>
              <a:gd name="T22" fmla="*/ 175 w 886"/>
              <a:gd name="T23" fmla="*/ 659 h 659"/>
              <a:gd name="T24" fmla="*/ 214 w 886"/>
              <a:gd name="T25" fmla="*/ 632 h 659"/>
              <a:gd name="T26" fmla="*/ 185 w 886"/>
              <a:gd name="T27" fmla="*/ 563 h 659"/>
              <a:gd name="T28" fmla="*/ 311 w 886"/>
              <a:gd name="T29" fmla="*/ 563 h 659"/>
              <a:gd name="T30" fmla="*/ 282 w 886"/>
              <a:gd name="T31" fmla="*/ 632 h 659"/>
              <a:gd name="T32" fmla="*/ 336 w 886"/>
              <a:gd name="T33" fmla="*/ 659 h 659"/>
              <a:gd name="T34" fmla="*/ 723 w 886"/>
              <a:gd name="T35" fmla="*/ 659 h 659"/>
              <a:gd name="T36" fmla="*/ 723 w 886"/>
              <a:gd name="T37" fmla="*/ 412 h 659"/>
              <a:gd name="T38" fmla="*/ 750 w 886"/>
              <a:gd name="T39" fmla="*/ 358 h 659"/>
              <a:gd name="T40" fmla="*/ 820 w 886"/>
              <a:gd name="T41" fmla="*/ 387 h 659"/>
              <a:gd name="T42" fmla="*/ 820 w 886"/>
              <a:gd name="T43" fmla="*/ 261 h 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86" h="659">
                <a:moveTo>
                  <a:pt x="820" y="261"/>
                </a:moveTo>
                <a:cubicBezTo>
                  <a:pt x="781" y="255"/>
                  <a:pt x="777" y="277"/>
                  <a:pt x="750" y="290"/>
                </a:cubicBezTo>
                <a:cubicBezTo>
                  <a:pt x="737" y="296"/>
                  <a:pt x="726" y="287"/>
                  <a:pt x="724" y="251"/>
                </a:cubicBezTo>
                <a:cubicBezTo>
                  <a:pt x="723" y="251"/>
                  <a:pt x="723" y="251"/>
                  <a:pt x="723" y="251"/>
                </a:cubicBezTo>
                <a:cubicBezTo>
                  <a:pt x="723" y="5"/>
                  <a:pt x="723" y="5"/>
                  <a:pt x="723" y="5"/>
                </a:cubicBezTo>
                <a:cubicBezTo>
                  <a:pt x="697" y="1"/>
                  <a:pt x="671" y="0"/>
                  <a:pt x="644" y="0"/>
                </a:cubicBezTo>
                <a:cubicBezTo>
                  <a:pt x="416" y="0"/>
                  <a:pt x="259" y="60"/>
                  <a:pt x="148" y="189"/>
                </a:cubicBezTo>
                <a:cubicBezTo>
                  <a:pt x="36" y="319"/>
                  <a:pt x="16" y="497"/>
                  <a:pt x="7" y="573"/>
                </a:cubicBezTo>
                <a:cubicBezTo>
                  <a:pt x="7" y="578"/>
                  <a:pt x="6" y="583"/>
                  <a:pt x="6" y="586"/>
                </a:cubicBezTo>
                <a:cubicBezTo>
                  <a:pt x="2" y="616"/>
                  <a:pt x="0" y="640"/>
                  <a:pt x="0" y="659"/>
                </a:cubicBezTo>
                <a:cubicBezTo>
                  <a:pt x="175" y="659"/>
                  <a:pt x="175" y="659"/>
                  <a:pt x="175" y="659"/>
                </a:cubicBezTo>
                <a:cubicBezTo>
                  <a:pt x="175" y="659"/>
                  <a:pt x="175" y="659"/>
                  <a:pt x="175" y="659"/>
                </a:cubicBezTo>
                <a:cubicBezTo>
                  <a:pt x="211" y="656"/>
                  <a:pt x="220" y="645"/>
                  <a:pt x="214" y="632"/>
                </a:cubicBezTo>
                <a:cubicBezTo>
                  <a:pt x="202" y="605"/>
                  <a:pt x="179" y="601"/>
                  <a:pt x="185" y="563"/>
                </a:cubicBezTo>
                <a:cubicBezTo>
                  <a:pt x="195" y="496"/>
                  <a:pt x="301" y="496"/>
                  <a:pt x="311" y="563"/>
                </a:cubicBezTo>
                <a:cubicBezTo>
                  <a:pt x="317" y="601"/>
                  <a:pt x="295" y="605"/>
                  <a:pt x="282" y="632"/>
                </a:cubicBezTo>
                <a:cubicBezTo>
                  <a:pt x="276" y="647"/>
                  <a:pt x="287" y="659"/>
                  <a:pt x="336" y="659"/>
                </a:cubicBezTo>
                <a:cubicBezTo>
                  <a:pt x="723" y="659"/>
                  <a:pt x="723" y="659"/>
                  <a:pt x="723" y="659"/>
                </a:cubicBezTo>
                <a:cubicBezTo>
                  <a:pt x="723" y="412"/>
                  <a:pt x="723" y="412"/>
                  <a:pt x="723" y="412"/>
                </a:cubicBezTo>
                <a:cubicBezTo>
                  <a:pt x="723" y="363"/>
                  <a:pt x="735" y="352"/>
                  <a:pt x="750" y="358"/>
                </a:cubicBezTo>
                <a:cubicBezTo>
                  <a:pt x="777" y="370"/>
                  <a:pt x="781" y="393"/>
                  <a:pt x="820" y="387"/>
                </a:cubicBezTo>
                <a:cubicBezTo>
                  <a:pt x="886" y="377"/>
                  <a:pt x="886" y="271"/>
                  <a:pt x="820" y="26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" name="Freeform 6"/>
          <p:cNvSpPr>
            <a:spLocks/>
          </p:cNvSpPr>
          <p:nvPr/>
        </p:nvSpPr>
        <p:spPr bwMode="auto">
          <a:xfrm>
            <a:off x="4241519" y="4695250"/>
            <a:ext cx="3819525" cy="2008187"/>
          </a:xfrm>
          <a:custGeom>
            <a:avLst/>
            <a:gdLst>
              <a:gd name="T0" fmla="*/ 424 w 1297"/>
              <a:gd name="T1" fmla="*/ 682 h 682"/>
              <a:gd name="T2" fmla="*/ 1297 w 1297"/>
              <a:gd name="T3" fmla="*/ 682 h 682"/>
              <a:gd name="T4" fmla="*/ 1128 w 1297"/>
              <a:gd name="T5" fmla="*/ 516 h 682"/>
              <a:gd name="T6" fmla="*/ 1040 w 1297"/>
              <a:gd name="T7" fmla="*/ 198 h 682"/>
              <a:gd name="T8" fmla="*/ 1048 w 1297"/>
              <a:gd name="T9" fmla="*/ 162 h 682"/>
              <a:gd name="T10" fmla="*/ 782 w 1297"/>
              <a:gd name="T11" fmla="*/ 162 h 682"/>
              <a:gd name="T12" fmla="*/ 728 w 1297"/>
              <a:gd name="T13" fmla="*/ 136 h 682"/>
              <a:gd name="T14" fmla="*/ 757 w 1297"/>
              <a:gd name="T15" fmla="*/ 66 h 682"/>
              <a:gd name="T16" fmla="*/ 631 w 1297"/>
              <a:gd name="T17" fmla="*/ 66 h 682"/>
              <a:gd name="T18" fmla="*/ 660 w 1297"/>
              <a:gd name="T19" fmla="*/ 136 h 682"/>
              <a:gd name="T20" fmla="*/ 621 w 1297"/>
              <a:gd name="T21" fmla="*/ 162 h 682"/>
              <a:gd name="T22" fmla="*/ 621 w 1297"/>
              <a:gd name="T23" fmla="*/ 162 h 682"/>
              <a:gd name="T24" fmla="*/ 539 w 1297"/>
              <a:gd name="T25" fmla="*/ 162 h 682"/>
              <a:gd name="T26" fmla="*/ 308 w 1297"/>
              <a:gd name="T27" fmla="*/ 162 h 682"/>
              <a:gd name="T28" fmla="*/ 308 w 1297"/>
              <a:gd name="T29" fmla="*/ 163 h 682"/>
              <a:gd name="T30" fmla="*/ 270 w 1297"/>
              <a:gd name="T31" fmla="*/ 189 h 682"/>
              <a:gd name="T32" fmla="*/ 299 w 1297"/>
              <a:gd name="T33" fmla="*/ 259 h 682"/>
              <a:gd name="T34" fmla="*/ 173 w 1297"/>
              <a:gd name="T35" fmla="*/ 259 h 682"/>
              <a:gd name="T36" fmla="*/ 202 w 1297"/>
              <a:gd name="T37" fmla="*/ 189 h 682"/>
              <a:gd name="T38" fmla="*/ 147 w 1297"/>
              <a:gd name="T39" fmla="*/ 162 h 682"/>
              <a:gd name="T40" fmla="*/ 0 w 1297"/>
              <a:gd name="T41" fmla="*/ 162 h 682"/>
              <a:gd name="T42" fmla="*/ 8 w 1297"/>
              <a:gd name="T43" fmla="*/ 173 h 682"/>
              <a:gd name="T44" fmla="*/ 28 w 1297"/>
              <a:gd name="T45" fmla="*/ 249 h 682"/>
              <a:gd name="T46" fmla="*/ 35 w 1297"/>
              <a:gd name="T47" fmla="*/ 256 h 682"/>
              <a:gd name="T48" fmla="*/ 45 w 1297"/>
              <a:gd name="T49" fmla="*/ 288 h 682"/>
              <a:gd name="T50" fmla="*/ 103 w 1297"/>
              <a:gd name="T51" fmla="*/ 473 h 682"/>
              <a:gd name="T52" fmla="*/ 202 w 1297"/>
              <a:gd name="T53" fmla="*/ 491 h 682"/>
              <a:gd name="T54" fmla="*/ 323 w 1297"/>
              <a:gd name="T55" fmla="*/ 478 h 682"/>
              <a:gd name="T56" fmla="*/ 358 w 1297"/>
              <a:gd name="T57" fmla="*/ 473 h 682"/>
              <a:gd name="T58" fmla="*/ 392 w 1297"/>
              <a:gd name="T59" fmla="*/ 468 h 682"/>
              <a:gd name="T60" fmla="*/ 396 w 1297"/>
              <a:gd name="T61" fmla="*/ 467 h 682"/>
              <a:gd name="T62" fmla="*/ 431 w 1297"/>
              <a:gd name="T63" fmla="*/ 571 h 682"/>
              <a:gd name="T64" fmla="*/ 441 w 1297"/>
              <a:gd name="T65" fmla="*/ 633 h 682"/>
              <a:gd name="T66" fmla="*/ 424 w 1297"/>
              <a:gd name="T67" fmla="*/ 682 h 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297" h="682">
                <a:moveTo>
                  <a:pt x="424" y="682"/>
                </a:moveTo>
                <a:cubicBezTo>
                  <a:pt x="1297" y="682"/>
                  <a:pt x="1297" y="682"/>
                  <a:pt x="1297" y="682"/>
                </a:cubicBezTo>
                <a:cubicBezTo>
                  <a:pt x="1254" y="649"/>
                  <a:pt x="1161" y="573"/>
                  <a:pt x="1128" y="516"/>
                </a:cubicBezTo>
                <a:cubicBezTo>
                  <a:pt x="1102" y="473"/>
                  <a:pt x="1020" y="321"/>
                  <a:pt x="1040" y="198"/>
                </a:cubicBezTo>
                <a:cubicBezTo>
                  <a:pt x="1042" y="185"/>
                  <a:pt x="1045" y="173"/>
                  <a:pt x="1048" y="162"/>
                </a:cubicBezTo>
                <a:cubicBezTo>
                  <a:pt x="782" y="162"/>
                  <a:pt x="782" y="162"/>
                  <a:pt x="782" y="162"/>
                </a:cubicBezTo>
                <a:cubicBezTo>
                  <a:pt x="733" y="162"/>
                  <a:pt x="722" y="150"/>
                  <a:pt x="728" y="136"/>
                </a:cubicBezTo>
                <a:cubicBezTo>
                  <a:pt x="741" y="108"/>
                  <a:pt x="763" y="105"/>
                  <a:pt x="757" y="66"/>
                </a:cubicBezTo>
                <a:cubicBezTo>
                  <a:pt x="747" y="0"/>
                  <a:pt x="641" y="0"/>
                  <a:pt x="631" y="66"/>
                </a:cubicBezTo>
                <a:cubicBezTo>
                  <a:pt x="625" y="105"/>
                  <a:pt x="648" y="108"/>
                  <a:pt x="660" y="136"/>
                </a:cubicBezTo>
                <a:cubicBezTo>
                  <a:pt x="666" y="149"/>
                  <a:pt x="657" y="159"/>
                  <a:pt x="621" y="162"/>
                </a:cubicBezTo>
                <a:cubicBezTo>
                  <a:pt x="621" y="162"/>
                  <a:pt x="621" y="162"/>
                  <a:pt x="621" y="162"/>
                </a:cubicBezTo>
                <a:cubicBezTo>
                  <a:pt x="539" y="162"/>
                  <a:pt x="539" y="162"/>
                  <a:pt x="539" y="162"/>
                </a:cubicBezTo>
                <a:cubicBezTo>
                  <a:pt x="308" y="162"/>
                  <a:pt x="308" y="162"/>
                  <a:pt x="308" y="162"/>
                </a:cubicBezTo>
                <a:cubicBezTo>
                  <a:pt x="308" y="163"/>
                  <a:pt x="308" y="163"/>
                  <a:pt x="308" y="163"/>
                </a:cubicBezTo>
                <a:cubicBezTo>
                  <a:pt x="273" y="165"/>
                  <a:pt x="264" y="176"/>
                  <a:pt x="270" y="189"/>
                </a:cubicBezTo>
                <a:cubicBezTo>
                  <a:pt x="282" y="216"/>
                  <a:pt x="305" y="220"/>
                  <a:pt x="299" y="259"/>
                </a:cubicBezTo>
                <a:cubicBezTo>
                  <a:pt x="288" y="325"/>
                  <a:pt x="183" y="325"/>
                  <a:pt x="173" y="259"/>
                </a:cubicBezTo>
                <a:cubicBezTo>
                  <a:pt x="167" y="220"/>
                  <a:pt x="189" y="216"/>
                  <a:pt x="202" y="189"/>
                </a:cubicBezTo>
                <a:cubicBezTo>
                  <a:pt x="208" y="174"/>
                  <a:pt x="197" y="162"/>
                  <a:pt x="147" y="162"/>
                </a:cubicBezTo>
                <a:cubicBezTo>
                  <a:pt x="0" y="162"/>
                  <a:pt x="0" y="162"/>
                  <a:pt x="0" y="162"/>
                </a:cubicBezTo>
                <a:cubicBezTo>
                  <a:pt x="8" y="173"/>
                  <a:pt x="8" y="173"/>
                  <a:pt x="8" y="173"/>
                </a:cubicBezTo>
                <a:cubicBezTo>
                  <a:pt x="6" y="193"/>
                  <a:pt x="5" y="227"/>
                  <a:pt x="28" y="249"/>
                </a:cubicBezTo>
                <a:cubicBezTo>
                  <a:pt x="30" y="252"/>
                  <a:pt x="33" y="254"/>
                  <a:pt x="35" y="256"/>
                </a:cubicBezTo>
                <a:cubicBezTo>
                  <a:pt x="50" y="271"/>
                  <a:pt x="50" y="271"/>
                  <a:pt x="45" y="288"/>
                </a:cubicBezTo>
                <a:cubicBezTo>
                  <a:pt x="7" y="403"/>
                  <a:pt x="55" y="452"/>
                  <a:pt x="103" y="473"/>
                </a:cubicBezTo>
                <a:cubicBezTo>
                  <a:pt x="130" y="485"/>
                  <a:pt x="163" y="491"/>
                  <a:pt x="202" y="491"/>
                </a:cubicBezTo>
                <a:cubicBezTo>
                  <a:pt x="246" y="491"/>
                  <a:pt x="289" y="484"/>
                  <a:pt x="323" y="478"/>
                </a:cubicBezTo>
                <a:cubicBezTo>
                  <a:pt x="337" y="476"/>
                  <a:pt x="349" y="474"/>
                  <a:pt x="358" y="473"/>
                </a:cubicBezTo>
                <a:cubicBezTo>
                  <a:pt x="372" y="471"/>
                  <a:pt x="383" y="469"/>
                  <a:pt x="392" y="468"/>
                </a:cubicBezTo>
                <a:cubicBezTo>
                  <a:pt x="394" y="467"/>
                  <a:pt x="395" y="467"/>
                  <a:pt x="396" y="467"/>
                </a:cubicBezTo>
                <a:cubicBezTo>
                  <a:pt x="402" y="498"/>
                  <a:pt x="417" y="548"/>
                  <a:pt x="431" y="571"/>
                </a:cubicBezTo>
                <a:cubicBezTo>
                  <a:pt x="442" y="589"/>
                  <a:pt x="446" y="613"/>
                  <a:pt x="441" y="633"/>
                </a:cubicBezTo>
                <a:cubicBezTo>
                  <a:pt x="437" y="647"/>
                  <a:pt x="430" y="666"/>
                  <a:pt x="424" y="68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" name="Freeform 7"/>
          <p:cNvSpPr>
            <a:spLocks/>
          </p:cNvSpPr>
          <p:nvPr/>
        </p:nvSpPr>
        <p:spPr bwMode="auto">
          <a:xfrm>
            <a:off x="6329081" y="1575812"/>
            <a:ext cx="1770063" cy="2405062"/>
          </a:xfrm>
          <a:custGeom>
            <a:avLst/>
            <a:gdLst>
              <a:gd name="T0" fmla="*/ 533 w 601"/>
              <a:gd name="T1" fmla="*/ 343 h 817"/>
              <a:gd name="T2" fmla="*/ 400 w 601"/>
              <a:gd name="T3" fmla="*/ 173 h 817"/>
              <a:gd name="T4" fmla="*/ 0 w 601"/>
              <a:gd name="T5" fmla="*/ 0 h 817"/>
              <a:gd name="T6" fmla="*/ 0 w 601"/>
              <a:gd name="T7" fmla="*/ 246 h 817"/>
              <a:gd name="T8" fmla="*/ 1 w 601"/>
              <a:gd name="T9" fmla="*/ 246 h 817"/>
              <a:gd name="T10" fmla="*/ 27 w 601"/>
              <a:gd name="T11" fmla="*/ 285 h 817"/>
              <a:gd name="T12" fmla="*/ 97 w 601"/>
              <a:gd name="T13" fmla="*/ 256 h 817"/>
              <a:gd name="T14" fmla="*/ 97 w 601"/>
              <a:gd name="T15" fmla="*/ 382 h 817"/>
              <a:gd name="T16" fmla="*/ 27 w 601"/>
              <a:gd name="T17" fmla="*/ 353 h 817"/>
              <a:gd name="T18" fmla="*/ 0 w 601"/>
              <a:gd name="T19" fmla="*/ 407 h 817"/>
              <a:gd name="T20" fmla="*/ 0 w 601"/>
              <a:gd name="T21" fmla="*/ 654 h 817"/>
              <a:gd name="T22" fmla="*/ 327 w 601"/>
              <a:gd name="T23" fmla="*/ 654 h 817"/>
              <a:gd name="T24" fmla="*/ 381 w 601"/>
              <a:gd name="T25" fmla="*/ 681 h 817"/>
              <a:gd name="T26" fmla="*/ 352 w 601"/>
              <a:gd name="T27" fmla="*/ 750 h 817"/>
              <a:gd name="T28" fmla="*/ 478 w 601"/>
              <a:gd name="T29" fmla="*/ 750 h 817"/>
              <a:gd name="T30" fmla="*/ 449 w 601"/>
              <a:gd name="T31" fmla="*/ 681 h 817"/>
              <a:gd name="T32" fmla="*/ 488 w 601"/>
              <a:gd name="T33" fmla="*/ 654 h 817"/>
              <a:gd name="T34" fmla="*/ 488 w 601"/>
              <a:gd name="T35" fmla="*/ 654 h 817"/>
              <a:gd name="T36" fmla="*/ 591 w 601"/>
              <a:gd name="T37" fmla="*/ 654 h 817"/>
              <a:gd name="T38" fmla="*/ 594 w 601"/>
              <a:gd name="T39" fmla="*/ 616 h 817"/>
              <a:gd name="T40" fmla="*/ 533 w 601"/>
              <a:gd name="T41" fmla="*/ 343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01" h="817">
                <a:moveTo>
                  <a:pt x="533" y="343"/>
                </a:moveTo>
                <a:cubicBezTo>
                  <a:pt x="488" y="260"/>
                  <a:pt x="431" y="201"/>
                  <a:pt x="400" y="173"/>
                </a:cubicBezTo>
                <a:cubicBezTo>
                  <a:pt x="333" y="110"/>
                  <a:pt x="179" y="21"/>
                  <a:pt x="0" y="0"/>
                </a:cubicBezTo>
                <a:cubicBezTo>
                  <a:pt x="0" y="246"/>
                  <a:pt x="0" y="246"/>
                  <a:pt x="0" y="246"/>
                </a:cubicBezTo>
                <a:cubicBezTo>
                  <a:pt x="1" y="246"/>
                  <a:pt x="1" y="246"/>
                  <a:pt x="1" y="246"/>
                </a:cubicBezTo>
                <a:cubicBezTo>
                  <a:pt x="3" y="282"/>
                  <a:pt x="14" y="291"/>
                  <a:pt x="27" y="285"/>
                </a:cubicBezTo>
                <a:cubicBezTo>
                  <a:pt x="54" y="272"/>
                  <a:pt x="58" y="250"/>
                  <a:pt x="97" y="256"/>
                </a:cubicBezTo>
                <a:cubicBezTo>
                  <a:pt x="163" y="266"/>
                  <a:pt x="163" y="372"/>
                  <a:pt x="97" y="382"/>
                </a:cubicBezTo>
                <a:cubicBezTo>
                  <a:pt x="58" y="388"/>
                  <a:pt x="54" y="365"/>
                  <a:pt x="27" y="353"/>
                </a:cubicBezTo>
                <a:cubicBezTo>
                  <a:pt x="12" y="347"/>
                  <a:pt x="0" y="358"/>
                  <a:pt x="0" y="407"/>
                </a:cubicBezTo>
                <a:cubicBezTo>
                  <a:pt x="0" y="654"/>
                  <a:pt x="0" y="654"/>
                  <a:pt x="0" y="654"/>
                </a:cubicBezTo>
                <a:cubicBezTo>
                  <a:pt x="327" y="654"/>
                  <a:pt x="327" y="654"/>
                  <a:pt x="327" y="654"/>
                </a:cubicBezTo>
                <a:cubicBezTo>
                  <a:pt x="376" y="654"/>
                  <a:pt x="388" y="666"/>
                  <a:pt x="381" y="681"/>
                </a:cubicBezTo>
                <a:cubicBezTo>
                  <a:pt x="369" y="708"/>
                  <a:pt x="346" y="712"/>
                  <a:pt x="352" y="750"/>
                </a:cubicBezTo>
                <a:cubicBezTo>
                  <a:pt x="363" y="817"/>
                  <a:pt x="468" y="817"/>
                  <a:pt x="478" y="750"/>
                </a:cubicBezTo>
                <a:cubicBezTo>
                  <a:pt x="484" y="712"/>
                  <a:pt x="462" y="708"/>
                  <a:pt x="449" y="681"/>
                </a:cubicBezTo>
                <a:cubicBezTo>
                  <a:pt x="444" y="668"/>
                  <a:pt x="452" y="657"/>
                  <a:pt x="488" y="654"/>
                </a:cubicBezTo>
                <a:cubicBezTo>
                  <a:pt x="488" y="654"/>
                  <a:pt x="488" y="654"/>
                  <a:pt x="488" y="654"/>
                </a:cubicBezTo>
                <a:cubicBezTo>
                  <a:pt x="591" y="654"/>
                  <a:pt x="591" y="654"/>
                  <a:pt x="591" y="654"/>
                </a:cubicBezTo>
                <a:cubicBezTo>
                  <a:pt x="592" y="642"/>
                  <a:pt x="593" y="629"/>
                  <a:pt x="594" y="616"/>
                </a:cubicBezTo>
                <a:cubicBezTo>
                  <a:pt x="601" y="524"/>
                  <a:pt x="580" y="432"/>
                  <a:pt x="533" y="34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5" name="Freeform 8"/>
          <p:cNvSpPr>
            <a:spLocks/>
          </p:cNvSpPr>
          <p:nvPr/>
        </p:nvSpPr>
        <p:spPr bwMode="auto">
          <a:xfrm>
            <a:off x="5349594" y="3501450"/>
            <a:ext cx="2720975" cy="1671637"/>
          </a:xfrm>
          <a:custGeom>
            <a:avLst/>
            <a:gdLst>
              <a:gd name="T0" fmla="*/ 821 w 924"/>
              <a:gd name="T1" fmla="*/ 0 h 568"/>
              <a:gd name="T2" fmla="*/ 821 w 924"/>
              <a:gd name="T3" fmla="*/ 0 h 568"/>
              <a:gd name="T4" fmla="*/ 782 w 924"/>
              <a:gd name="T5" fmla="*/ 27 h 568"/>
              <a:gd name="T6" fmla="*/ 811 w 924"/>
              <a:gd name="T7" fmla="*/ 96 h 568"/>
              <a:gd name="T8" fmla="*/ 685 w 924"/>
              <a:gd name="T9" fmla="*/ 96 h 568"/>
              <a:gd name="T10" fmla="*/ 714 w 924"/>
              <a:gd name="T11" fmla="*/ 27 h 568"/>
              <a:gd name="T12" fmla="*/ 660 w 924"/>
              <a:gd name="T13" fmla="*/ 0 h 568"/>
              <a:gd name="T14" fmla="*/ 333 w 924"/>
              <a:gd name="T15" fmla="*/ 0 h 568"/>
              <a:gd name="T16" fmla="*/ 163 w 924"/>
              <a:gd name="T17" fmla="*/ 0 h 568"/>
              <a:gd name="T18" fmla="*/ 163 w 924"/>
              <a:gd name="T19" fmla="*/ 194 h 568"/>
              <a:gd name="T20" fmla="*/ 136 w 924"/>
              <a:gd name="T21" fmla="*/ 248 h 568"/>
              <a:gd name="T22" fmla="*/ 66 w 924"/>
              <a:gd name="T23" fmla="*/ 219 h 568"/>
              <a:gd name="T24" fmla="*/ 66 w 924"/>
              <a:gd name="T25" fmla="*/ 345 h 568"/>
              <a:gd name="T26" fmla="*/ 136 w 924"/>
              <a:gd name="T27" fmla="*/ 317 h 568"/>
              <a:gd name="T28" fmla="*/ 162 w 924"/>
              <a:gd name="T29" fmla="*/ 355 h 568"/>
              <a:gd name="T30" fmla="*/ 163 w 924"/>
              <a:gd name="T31" fmla="*/ 355 h 568"/>
              <a:gd name="T32" fmla="*/ 163 w 924"/>
              <a:gd name="T33" fmla="*/ 568 h 568"/>
              <a:gd name="T34" fmla="*/ 245 w 924"/>
              <a:gd name="T35" fmla="*/ 568 h 568"/>
              <a:gd name="T36" fmla="*/ 245 w 924"/>
              <a:gd name="T37" fmla="*/ 568 h 568"/>
              <a:gd name="T38" fmla="*/ 284 w 924"/>
              <a:gd name="T39" fmla="*/ 542 h 568"/>
              <a:gd name="T40" fmla="*/ 255 w 924"/>
              <a:gd name="T41" fmla="*/ 472 h 568"/>
              <a:gd name="T42" fmla="*/ 381 w 924"/>
              <a:gd name="T43" fmla="*/ 472 h 568"/>
              <a:gd name="T44" fmla="*/ 352 w 924"/>
              <a:gd name="T45" fmla="*/ 542 h 568"/>
              <a:gd name="T46" fmla="*/ 406 w 924"/>
              <a:gd name="T47" fmla="*/ 568 h 568"/>
              <a:gd name="T48" fmla="*/ 672 w 924"/>
              <a:gd name="T49" fmla="*/ 568 h 568"/>
              <a:gd name="T50" fmla="*/ 730 w 924"/>
              <a:gd name="T51" fmla="*/ 477 h 568"/>
              <a:gd name="T52" fmla="*/ 797 w 924"/>
              <a:gd name="T53" fmla="*/ 385 h 568"/>
              <a:gd name="T54" fmla="*/ 924 w 924"/>
              <a:gd name="T55" fmla="*/ 0 h 568"/>
              <a:gd name="T56" fmla="*/ 821 w 924"/>
              <a:gd name="T57" fmla="*/ 0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924" h="568">
                <a:moveTo>
                  <a:pt x="821" y="0"/>
                </a:moveTo>
                <a:cubicBezTo>
                  <a:pt x="821" y="0"/>
                  <a:pt x="821" y="0"/>
                  <a:pt x="821" y="0"/>
                </a:cubicBezTo>
                <a:cubicBezTo>
                  <a:pt x="785" y="3"/>
                  <a:pt x="777" y="14"/>
                  <a:pt x="782" y="27"/>
                </a:cubicBezTo>
                <a:cubicBezTo>
                  <a:pt x="795" y="54"/>
                  <a:pt x="817" y="58"/>
                  <a:pt x="811" y="96"/>
                </a:cubicBezTo>
                <a:cubicBezTo>
                  <a:pt x="801" y="163"/>
                  <a:pt x="696" y="163"/>
                  <a:pt x="685" y="96"/>
                </a:cubicBezTo>
                <a:cubicBezTo>
                  <a:pt x="679" y="58"/>
                  <a:pt x="702" y="54"/>
                  <a:pt x="714" y="27"/>
                </a:cubicBezTo>
                <a:cubicBezTo>
                  <a:pt x="721" y="12"/>
                  <a:pt x="709" y="0"/>
                  <a:pt x="660" y="0"/>
                </a:cubicBezTo>
                <a:cubicBezTo>
                  <a:pt x="333" y="0"/>
                  <a:pt x="333" y="0"/>
                  <a:pt x="333" y="0"/>
                </a:cubicBezTo>
                <a:cubicBezTo>
                  <a:pt x="163" y="0"/>
                  <a:pt x="163" y="0"/>
                  <a:pt x="163" y="0"/>
                </a:cubicBezTo>
                <a:cubicBezTo>
                  <a:pt x="163" y="194"/>
                  <a:pt x="163" y="194"/>
                  <a:pt x="163" y="194"/>
                </a:cubicBezTo>
                <a:cubicBezTo>
                  <a:pt x="163" y="243"/>
                  <a:pt x="151" y="255"/>
                  <a:pt x="136" y="248"/>
                </a:cubicBezTo>
                <a:cubicBezTo>
                  <a:pt x="109" y="236"/>
                  <a:pt x="105" y="213"/>
                  <a:pt x="66" y="219"/>
                </a:cubicBezTo>
                <a:cubicBezTo>
                  <a:pt x="0" y="230"/>
                  <a:pt x="0" y="335"/>
                  <a:pt x="66" y="345"/>
                </a:cubicBezTo>
                <a:cubicBezTo>
                  <a:pt x="105" y="351"/>
                  <a:pt x="109" y="329"/>
                  <a:pt x="136" y="317"/>
                </a:cubicBezTo>
                <a:cubicBezTo>
                  <a:pt x="149" y="311"/>
                  <a:pt x="160" y="319"/>
                  <a:pt x="162" y="355"/>
                </a:cubicBezTo>
                <a:cubicBezTo>
                  <a:pt x="163" y="355"/>
                  <a:pt x="163" y="355"/>
                  <a:pt x="163" y="355"/>
                </a:cubicBezTo>
                <a:cubicBezTo>
                  <a:pt x="163" y="568"/>
                  <a:pt x="163" y="568"/>
                  <a:pt x="163" y="568"/>
                </a:cubicBezTo>
                <a:cubicBezTo>
                  <a:pt x="245" y="568"/>
                  <a:pt x="245" y="568"/>
                  <a:pt x="245" y="568"/>
                </a:cubicBezTo>
                <a:cubicBezTo>
                  <a:pt x="245" y="568"/>
                  <a:pt x="245" y="568"/>
                  <a:pt x="245" y="568"/>
                </a:cubicBezTo>
                <a:cubicBezTo>
                  <a:pt x="281" y="565"/>
                  <a:pt x="290" y="555"/>
                  <a:pt x="284" y="542"/>
                </a:cubicBezTo>
                <a:cubicBezTo>
                  <a:pt x="272" y="514"/>
                  <a:pt x="249" y="511"/>
                  <a:pt x="255" y="472"/>
                </a:cubicBezTo>
                <a:cubicBezTo>
                  <a:pt x="265" y="406"/>
                  <a:pt x="371" y="406"/>
                  <a:pt x="381" y="472"/>
                </a:cubicBezTo>
                <a:cubicBezTo>
                  <a:pt x="387" y="511"/>
                  <a:pt x="365" y="514"/>
                  <a:pt x="352" y="542"/>
                </a:cubicBezTo>
                <a:cubicBezTo>
                  <a:pt x="346" y="556"/>
                  <a:pt x="357" y="568"/>
                  <a:pt x="406" y="568"/>
                </a:cubicBezTo>
                <a:cubicBezTo>
                  <a:pt x="672" y="568"/>
                  <a:pt x="672" y="568"/>
                  <a:pt x="672" y="568"/>
                </a:cubicBezTo>
                <a:cubicBezTo>
                  <a:pt x="685" y="529"/>
                  <a:pt x="705" y="505"/>
                  <a:pt x="730" y="477"/>
                </a:cubicBezTo>
                <a:cubicBezTo>
                  <a:pt x="751" y="453"/>
                  <a:pt x="775" y="425"/>
                  <a:pt x="797" y="385"/>
                </a:cubicBezTo>
                <a:cubicBezTo>
                  <a:pt x="851" y="285"/>
                  <a:pt x="905" y="173"/>
                  <a:pt x="924" y="0"/>
                </a:cubicBezTo>
                <a:lnTo>
                  <a:pt x="8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" name="Freeform 9"/>
          <p:cNvSpPr>
            <a:spLocks/>
          </p:cNvSpPr>
          <p:nvPr/>
        </p:nvSpPr>
        <p:spPr bwMode="auto">
          <a:xfrm>
            <a:off x="3873219" y="3022025"/>
            <a:ext cx="1955800" cy="2630487"/>
          </a:xfrm>
          <a:custGeom>
            <a:avLst/>
            <a:gdLst>
              <a:gd name="T0" fmla="*/ 567 w 664"/>
              <a:gd name="T1" fmla="*/ 382 h 894"/>
              <a:gd name="T2" fmla="*/ 637 w 664"/>
              <a:gd name="T3" fmla="*/ 411 h 894"/>
              <a:gd name="T4" fmla="*/ 664 w 664"/>
              <a:gd name="T5" fmla="*/ 357 h 894"/>
              <a:gd name="T6" fmla="*/ 664 w 664"/>
              <a:gd name="T7" fmla="*/ 163 h 894"/>
              <a:gd name="T8" fmla="*/ 447 w 664"/>
              <a:gd name="T9" fmla="*/ 163 h 894"/>
              <a:gd name="T10" fmla="*/ 393 w 664"/>
              <a:gd name="T11" fmla="*/ 136 h 894"/>
              <a:gd name="T12" fmla="*/ 422 w 664"/>
              <a:gd name="T13" fmla="*/ 67 h 894"/>
              <a:gd name="T14" fmla="*/ 296 w 664"/>
              <a:gd name="T15" fmla="*/ 67 h 894"/>
              <a:gd name="T16" fmla="*/ 325 w 664"/>
              <a:gd name="T17" fmla="*/ 136 h 894"/>
              <a:gd name="T18" fmla="*/ 286 w 664"/>
              <a:gd name="T19" fmla="*/ 163 h 894"/>
              <a:gd name="T20" fmla="*/ 286 w 664"/>
              <a:gd name="T21" fmla="*/ 163 h 894"/>
              <a:gd name="T22" fmla="*/ 111 w 664"/>
              <a:gd name="T23" fmla="*/ 163 h 894"/>
              <a:gd name="T24" fmla="*/ 130 w 664"/>
              <a:gd name="T25" fmla="*/ 225 h 894"/>
              <a:gd name="T26" fmla="*/ 135 w 664"/>
              <a:gd name="T27" fmla="*/ 285 h 894"/>
              <a:gd name="T28" fmla="*/ 29 w 664"/>
              <a:gd name="T29" fmla="*/ 465 h 894"/>
              <a:gd name="T30" fmla="*/ 14 w 664"/>
              <a:gd name="T31" fmla="*/ 558 h 894"/>
              <a:gd name="T32" fmla="*/ 65 w 664"/>
              <a:gd name="T33" fmla="*/ 598 h 894"/>
              <a:gd name="T34" fmla="*/ 132 w 664"/>
              <a:gd name="T35" fmla="*/ 632 h 894"/>
              <a:gd name="T36" fmla="*/ 123 w 664"/>
              <a:gd name="T37" fmla="*/ 658 h 894"/>
              <a:gd name="T38" fmla="*/ 125 w 664"/>
              <a:gd name="T39" fmla="*/ 731 h 894"/>
              <a:gd name="T40" fmla="*/ 272 w 664"/>
              <a:gd name="T41" fmla="*/ 731 h 894"/>
              <a:gd name="T42" fmla="*/ 327 w 664"/>
              <a:gd name="T43" fmla="*/ 758 h 894"/>
              <a:gd name="T44" fmla="*/ 298 w 664"/>
              <a:gd name="T45" fmla="*/ 828 h 894"/>
              <a:gd name="T46" fmla="*/ 424 w 664"/>
              <a:gd name="T47" fmla="*/ 828 h 894"/>
              <a:gd name="T48" fmla="*/ 395 w 664"/>
              <a:gd name="T49" fmla="*/ 758 h 894"/>
              <a:gd name="T50" fmla="*/ 433 w 664"/>
              <a:gd name="T51" fmla="*/ 732 h 894"/>
              <a:gd name="T52" fmla="*/ 433 w 664"/>
              <a:gd name="T53" fmla="*/ 731 h 894"/>
              <a:gd name="T54" fmla="*/ 664 w 664"/>
              <a:gd name="T55" fmla="*/ 731 h 894"/>
              <a:gd name="T56" fmla="*/ 664 w 664"/>
              <a:gd name="T57" fmla="*/ 518 h 894"/>
              <a:gd name="T58" fmla="*/ 663 w 664"/>
              <a:gd name="T59" fmla="*/ 518 h 894"/>
              <a:gd name="T60" fmla="*/ 637 w 664"/>
              <a:gd name="T61" fmla="*/ 480 h 894"/>
              <a:gd name="T62" fmla="*/ 567 w 664"/>
              <a:gd name="T63" fmla="*/ 508 h 894"/>
              <a:gd name="T64" fmla="*/ 567 w 664"/>
              <a:gd name="T65" fmla="*/ 382 h 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64" h="894">
                <a:moveTo>
                  <a:pt x="567" y="382"/>
                </a:moveTo>
                <a:cubicBezTo>
                  <a:pt x="606" y="376"/>
                  <a:pt x="610" y="399"/>
                  <a:pt x="637" y="411"/>
                </a:cubicBezTo>
                <a:cubicBezTo>
                  <a:pt x="652" y="418"/>
                  <a:pt x="664" y="406"/>
                  <a:pt x="664" y="357"/>
                </a:cubicBezTo>
                <a:cubicBezTo>
                  <a:pt x="664" y="163"/>
                  <a:pt x="664" y="163"/>
                  <a:pt x="664" y="163"/>
                </a:cubicBezTo>
                <a:cubicBezTo>
                  <a:pt x="447" y="163"/>
                  <a:pt x="447" y="163"/>
                  <a:pt x="447" y="163"/>
                </a:cubicBezTo>
                <a:cubicBezTo>
                  <a:pt x="398" y="163"/>
                  <a:pt x="387" y="151"/>
                  <a:pt x="393" y="136"/>
                </a:cubicBezTo>
                <a:cubicBezTo>
                  <a:pt x="406" y="109"/>
                  <a:pt x="428" y="105"/>
                  <a:pt x="422" y="67"/>
                </a:cubicBezTo>
                <a:cubicBezTo>
                  <a:pt x="412" y="0"/>
                  <a:pt x="306" y="0"/>
                  <a:pt x="296" y="67"/>
                </a:cubicBezTo>
                <a:cubicBezTo>
                  <a:pt x="290" y="105"/>
                  <a:pt x="313" y="109"/>
                  <a:pt x="325" y="136"/>
                </a:cubicBezTo>
                <a:cubicBezTo>
                  <a:pt x="331" y="149"/>
                  <a:pt x="322" y="160"/>
                  <a:pt x="286" y="163"/>
                </a:cubicBezTo>
                <a:cubicBezTo>
                  <a:pt x="286" y="163"/>
                  <a:pt x="286" y="163"/>
                  <a:pt x="286" y="163"/>
                </a:cubicBezTo>
                <a:cubicBezTo>
                  <a:pt x="111" y="163"/>
                  <a:pt x="111" y="163"/>
                  <a:pt x="111" y="163"/>
                </a:cubicBezTo>
                <a:cubicBezTo>
                  <a:pt x="111" y="192"/>
                  <a:pt x="116" y="212"/>
                  <a:pt x="130" y="225"/>
                </a:cubicBezTo>
                <a:cubicBezTo>
                  <a:pt x="150" y="245"/>
                  <a:pt x="151" y="263"/>
                  <a:pt x="135" y="285"/>
                </a:cubicBezTo>
                <a:cubicBezTo>
                  <a:pt x="98" y="338"/>
                  <a:pt x="43" y="437"/>
                  <a:pt x="29" y="465"/>
                </a:cubicBezTo>
                <a:cubicBezTo>
                  <a:pt x="19" y="486"/>
                  <a:pt x="0" y="524"/>
                  <a:pt x="14" y="558"/>
                </a:cubicBezTo>
                <a:cubicBezTo>
                  <a:pt x="20" y="571"/>
                  <a:pt x="34" y="589"/>
                  <a:pt x="65" y="598"/>
                </a:cubicBezTo>
                <a:cubicBezTo>
                  <a:pt x="132" y="619"/>
                  <a:pt x="132" y="631"/>
                  <a:pt x="132" y="632"/>
                </a:cubicBezTo>
                <a:cubicBezTo>
                  <a:pt x="130" y="642"/>
                  <a:pt x="126" y="650"/>
                  <a:pt x="123" y="658"/>
                </a:cubicBezTo>
                <a:cubicBezTo>
                  <a:pt x="115" y="677"/>
                  <a:pt x="105" y="704"/>
                  <a:pt x="125" y="731"/>
                </a:cubicBezTo>
                <a:cubicBezTo>
                  <a:pt x="272" y="731"/>
                  <a:pt x="272" y="731"/>
                  <a:pt x="272" y="731"/>
                </a:cubicBezTo>
                <a:cubicBezTo>
                  <a:pt x="322" y="731"/>
                  <a:pt x="333" y="743"/>
                  <a:pt x="327" y="758"/>
                </a:cubicBezTo>
                <a:cubicBezTo>
                  <a:pt x="314" y="785"/>
                  <a:pt x="292" y="789"/>
                  <a:pt x="298" y="828"/>
                </a:cubicBezTo>
                <a:cubicBezTo>
                  <a:pt x="308" y="894"/>
                  <a:pt x="413" y="894"/>
                  <a:pt x="424" y="828"/>
                </a:cubicBezTo>
                <a:cubicBezTo>
                  <a:pt x="430" y="789"/>
                  <a:pt x="407" y="785"/>
                  <a:pt x="395" y="758"/>
                </a:cubicBezTo>
                <a:cubicBezTo>
                  <a:pt x="389" y="745"/>
                  <a:pt x="398" y="734"/>
                  <a:pt x="433" y="732"/>
                </a:cubicBezTo>
                <a:cubicBezTo>
                  <a:pt x="433" y="731"/>
                  <a:pt x="433" y="731"/>
                  <a:pt x="433" y="731"/>
                </a:cubicBezTo>
                <a:cubicBezTo>
                  <a:pt x="664" y="731"/>
                  <a:pt x="664" y="731"/>
                  <a:pt x="664" y="731"/>
                </a:cubicBezTo>
                <a:cubicBezTo>
                  <a:pt x="664" y="518"/>
                  <a:pt x="664" y="518"/>
                  <a:pt x="664" y="518"/>
                </a:cubicBezTo>
                <a:cubicBezTo>
                  <a:pt x="663" y="518"/>
                  <a:pt x="663" y="518"/>
                  <a:pt x="663" y="518"/>
                </a:cubicBezTo>
                <a:cubicBezTo>
                  <a:pt x="661" y="482"/>
                  <a:pt x="650" y="474"/>
                  <a:pt x="637" y="480"/>
                </a:cubicBezTo>
                <a:cubicBezTo>
                  <a:pt x="610" y="492"/>
                  <a:pt x="606" y="514"/>
                  <a:pt x="567" y="508"/>
                </a:cubicBezTo>
                <a:cubicBezTo>
                  <a:pt x="501" y="498"/>
                  <a:pt x="501" y="393"/>
                  <a:pt x="567" y="38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631" y="2162501"/>
            <a:ext cx="609600" cy="6096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112" y="3911025"/>
            <a:ext cx="609600" cy="6096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181" y="2446702"/>
            <a:ext cx="609600" cy="6096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416" y="5582662"/>
            <a:ext cx="609600" cy="6096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219" y="3998338"/>
            <a:ext cx="609600" cy="60960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8676994" y="1926647"/>
            <a:ext cx="29330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676994" y="1592884"/>
            <a:ext cx="2933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690554" y="3605025"/>
            <a:ext cx="29330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90554" y="3271262"/>
            <a:ext cx="2933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690553" y="5283403"/>
            <a:ext cx="29330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690553" y="4949640"/>
            <a:ext cx="2933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63492" y="1929014"/>
            <a:ext cx="29330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492" y="1595251"/>
            <a:ext cx="2933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77052" y="3607392"/>
            <a:ext cx="29330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7052" y="3273629"/>
            <a:ext cx="2933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77051" y="5285770"/>
            <a:ext cx="29330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7051" y="4952007"/>
            <a:ext cx="2933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F48203BA-E5A0-0506-68AB-F955EF567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7548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2272" y="286056"/>
            <a:ext cx="12192000" cy="897785"/>
            <a:chOff x="-1" y="705170"/>
            <a:chExt cx="12192000" cy="897785"/>
          </a:xfrm>
        </p:grpSpPr>
        <p:sp>
          <p:nvSpPr>
            <p:cNvPr id="5" name="TextBox 4"/>
            <p:cNvSpPr txBox="1"/>
            <p:nvPr/>
          </p:nvSpPr>
          <p:spPr>
            <a:xfrm>
              <a:off x="-1" y="705170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infogrphics</a:t>
              </a:r>
              <a:endParaRPr lang="en-US" sz="32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23667" y="1119330"/>
              <a:ext cx="109446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Professional Presentation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914900" y="1511515"/>
              <a:ext cx="45720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91150" y="1511515"/>
              <a:ext cx="45720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67400" y="1511515"/>
              <a:ext cx="45720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43650" y="1511515"/>
              <a:ext cx="457200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819900" y="1511515"/>
              <a:ext cx="457200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121498" y="1402749"/>
            <a:ext cx="6070502" cy="5069014"/>
            <a:chOff x="12949087" y="3561104"/>
            <a:chExt cx="9639304" cy="8049049"/>
          </a:xfrm>
        </p:grpSpPr>
        <p:sp>
          <p:nvSpPr>
            <p:cNvPr id="13" name="Can 12"/>
            <p:cNvSpPr/>
            <p:nvPr/>
          </p:nvSpPr>
          <p:spPr>
            <a:xfrm rot="16200000">
              <a:off x="16778793" y="-268602"/>
              <a:ext cx="1976284" cy="9635695"/>
            </a:xfrm>
            <a:prstGeom prst="ca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an 13"/>
            <p:cNvSpPr/>
            <p:nvPr/>
          </p:nvSpPr>
          <p:spPr>
            <a:xfrm rot="16200000">
              <a:off x="17960467" y="2903280"/>
              <a:ext cx="1976284" cy="7279565"/>
            </a:xfrm>
            <a:prstGeom prst="ca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an 14"/>
            <p:cNvSpPr/>
            <p:nvPr/>
          </p:nvSpPr>
          <p:spPr>
            <a:xfrm rot="16200000">
              <a:off x="17368727" y="4345857"/>
              <a:ext cx="1976284" cy="8455827"/>
            </a:xfrm>
            <a:prstGeom prst="ca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Can 15"/>
            <p:cNvSpPr/>
            <p:nvPr/>
          </p:nvSpPr>
          <p:spPr>
            <a:xfrm rot="16200000">
              <a:off x="18268380" y="7293750"/>
              <a:ext cx="1976284" cy="6656521"/>
            </a:xfrm>
            <a:prstGeom prst="can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7585635" y="10321983"/>
              <a:ext cx="462543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400" dirty="0">
                  <a:solidFill>
                    <a:schemeClr val="bg1"/>
                  </a:solidFill>
                  <a:latin typeface="Bebas Neue" panose="020B0606020202050201" pitchFamily="34" charset="0"/>
                </a:rPr>
                <a:t>2011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585635" y="8241092"/>
              <a:ext cx="462543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400" dirty="0">
                  <a:solidFill>
                    <a:schemeClr val="bg1"/>
                  </a:solidFill>
                  <a:latin typeface="Bebas Neue" panose="020B0606020202050201" pitchFamily="34" charset="0"/>
                </a:rPr>
                <a:t>2012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7585634" y="6192852"/>
              <a:ext cx="462543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400" dirty="0">
                  <a:solidFill>
                    <a:schemeClr val="bg1"/>
                  </a:solidFill>
                  <a:latin typeface="Bebas Neue" panose="020B0606020202050201" pitchFamily="34" charset="0"/>
                </a:rPr>
                <a:t>2013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585633" y="4191285"/>
              <a:ext cx="462543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400" dirty="0">
                  <a:solidFill>
                    <a:schemeClr val="bg1"/>
                  </a:solidFill>
                  <a:latin typeface="Bebas Neue" panose="020B0606020202050201" pitchFamily="34" charset="0"/>
                </a:rPr>
                <a:t>2014</a:t>
              </a:r>
            </a:p>
          </p:txBody>
        </p:sp>
      </p:grpSp>
      <p:sp>
        <p:nvSpPr>
          <p:cNvPr id="21" name="Rectangle 20"/>
          <p:cNvSpPr/>
          <p:nvPr/>
        </p:nvSpPr>
        <p:spPr>
          <a:xfrm>
            <a:off x="1200920" y="2252185"/>
            <a:ext cx="49239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00921" y="1918422"/>
            <a:ext cx="4923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23" name="Oval 22"/>
          <p:cNvSpPr/>
          <p:nvPr/>
        </p:nvSpPr>
        <p:spPr>
          <a:xfrm>
            <a:off x="275594" y="1918422"/>
            <a:ext cx="731520" cy="7315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65" y="2131782"/>
            <a:ext cx="304800" cy="3048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1200920" y="3240242"/>
            <a:ext cx="49239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00921" y="2906479"/>
            <a:ext cx="4923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27" name="Oval 26"/>
          <p:cNvSpPr/>
          <p:nvPr/>
        </p:nvSpPr>
        <p:spPr>
          <a:xfrm>
            <a:off x="275594" y="2906479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200920" y="4228818"/>
            <a:ext cx="49239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00921" y="3895055"/>
            <a:ext cx="4923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0" name="Oval 29"/>
          <p:cNvSpPr/>
          <p:nvPr/>
        </p:nvSpPr>
        <p:spPr>
          <a:xfrm>
            <a:off x="275594" y="3895055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200920" y="5214411"/>
            <a:ext cx="49239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00921" y="4880648"/>
            <a:ext cx="4923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3" name="Oval 32"/>
          <p:cNvSpPr/>
          <p:nvPr/>
        </p:nvSpPr>
        <p:spPr>
          <a:xfrm>
            <a:off x="275594" y="4880648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65" y="3119839"/>
            <a:ext cx="304800" cy="3048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4" y="4108415"/>
            <a:ext cx="304800" cy="3048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4" y="5111480"/>
            <a:ext cx="304800" cy="304800"/>
          </a:xfrm>
          <a:prstGeom prst="rect">
            <a:avLst/>
          </a:prstGeom>
        </p:spPr>
      </p:pic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0BA6755A-6334-3C2D-9E6F-2622B7DDE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5009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680812"/>
            <a:ext cx="12192000" cy="897785"/>
            <a:chOff x="-1" y="705170"/>
            <a:chExt cx="12192000" cy="897785"/>
          </a:xfrm>
        </p:grpSpPr>
        <p:sp>
          <p:nvSpPr>
            <p:cNvPr id="5" name="TextBox 4"/>
            <p:cNvSpPr txBox="1"/>
            <p:nvPr/>
          </p:nvSpPr>
          <p:spPr>
            <a:xfrm>
              <a:off x="-1" y="705170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infogrphics</a:t>
              </a:r>
              <a:endParaRPr lang="en-US" sz="32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23667" y="1119330"/>
              <a:ext cx="109446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Professional Presentation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914900" y="1511515"/>
              <a:ext cx="45720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91150" y="1511515"/>
              <a:ext cx="45720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67400" y="1511515"/>
              <a:ext cx="45720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43650" y="1511515"/>
              <a:ext cx="457200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819900" y="1511515"/>
              <a:ext cx="457200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06563" y="2541878"/>
            <a:ext cx="10578874" cy="2381814"/>
            <a:chOff x="790769" y="2598149"/>
            <a:chExt cx="7706992" cy="1735215"/>
          </a:xfrm>
        </p:grpSpPr>
        <p:grpSp>
          <p:nvGrpSpPr>
            <p:cNvPr id="13" name="Group 12"/>
            <p:cNvGrpSpPr/>
            <p:nvPr/>
          </p:nvGrpSpPr>
          <p:grpSpPr>
            <a:xfrm>
              <a:off x="6641083" y="2598150"/>
              <a:ext cx="1856678" cy="1147931"/>
              <a:chOff x="8854778" y="2035850"/>
              <a:chExt cx="2475570" cy="1530575"/>
            </a:xfrm>
            <a:effectLst>
              <a:outerShdw blurRad="50800" dist="38100" dir="5400000" algn="t" rotWithShape="0">
                <a:prstClr val="black">
                  <a:alpha val="25000"/>
                </a:prstClr>
              </a:outerShdw>
            </a:effectLst>
          </p:grpSpPr>
          <p:sp>
            <p:nvSpPr>
              <p:cNvPr id="26" name="Freeform 13"/>
              <p:cNvSpPr>
                <a:spLocks/>
              </p:cNvSpPr>
              <p:nvPr/>
            </p:nvSpPr>
            <p:spPr bwMode="auto">
              <a:xfrm>
                <a:off x="8854778" y="2035850"/>
                <a:ext cx="2304635" cy="1153066"/>
              </a:xfrm>
              <a:custGeom>
                <a:avLst/>
                <a:gdLst>
                  <a:gd name="T0" fmla="*/ 115 w 746"/>
                  <a:gd name="T1" fmla="*/ 372 h 372"/>
                  <a:gd name="T2" fmla="*/ 373 w 746"/>
                  <a:gd name="T3" fmla="*/ 114 h 372"/>
                  <a:gd name="T4" fmla="*/ 632 w 746"/>
                  <a:gd name="T5" fmla="*/ 372 h 372"/>
                  <a:gd name="T6" fmla="*/ 746 w 746"/>
                  <a:gd name="T7" fmla="*/ 372 h 372"/>
                  <a:gd name="T8" fmla="*/ 373 w 746"/>
                  <a:gd name="T9" fmla="*/ 0 h 372"/>
                  <a:gd name="T10" fmla="*/ 0 w 746"/>
                  <a:gd name="T11" fmla="*/ 372 h 372"/>
                  <a:gd name="T12" fmla="*/ 115 w 746"/>
                  <a:gd name="T13" fmla="*/ 372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6" h="372">
                    <a:moveTo>
                      <a:pt x="115" y="372"/>
                    </a:moveTo>
                    <a:cubicBezTo>
                      <a:pt x="115" y="230"/>
                      <a:pt x="231" y="114"/>
                      <a:pt x="373" y="114"/>
                    </a:cubicBezTo>
                    <a:cubicBezTo>
                      <a:pt x="515" y="114"/>
                      <a:pt x="631" y="230"/>
                      <a:pt x="632" y="372"/>
                    </a:cubicBezTo>
                    <a:cubicBezTo>
                      <a:pt x="746" y="372"/>
                      <a:pt x="746" y="372"/>
                      <a:pt x="746" y="372"/>
                    </a:cubicBezTo>
                    <a:cubicBezTo>
                      <a:pt x="746" y="166"/>
                      <a:pt x="579" y="0"/>
                      <a:pt x="373" y="0"/>
                    </a:cubicBezTo>
                    <a:cubicBezTo>
                      <a:pt x="168" y="0"/>
                      <a:pt x="1" y="166"/>
                      <a:pt x="0" y="372"/>
                    </a:cubicBezTo>
                    <a:lnTo>
                      <a:pt x="115" y="372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" name="Isosceles Triangle 26"/>
              <p:cNvSpPr/>
              <p:nvPr/>
            </p:nvSpPr>
            <p:spPr>
              <a:xfrm rot="10800000">
                <a:off x="10651765" y="3126889"/>
                <a:ext cx="678583" cy="439536"/>
              </a:xfrm>
              <a:prstGeom prst="triangl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35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5177662" y="3184411"/>
              <a:ext cx="1863874" cy="1148953"/>
              <a:chOff x="6903549" y="2817532"/>
              <a:chExt cx="2485165" cy="1531937"/>
            </a:xfrm>
            <a:effectLst>
              <a:outerShdw blurRad="50800" dist="38100" dir="16200000" rotWithShape="0">
                <a:prstClr val="black">
                  <a:alpha val="25000"/>
                </a:prstClr>
              </a:outerShdw>
            </a:effectLst>
          </p:grpSpPr>
          <p:sp>
            <p:nvSpPr>
              <p:cNvPr id="24" name="Freeform 11"/>
              <p:cNvSpPr>
                <a:spLocks/>
              </p:cNvSpPr>
              <p:nvPr/>
            </p:nvSpPr>
            <p:spPr bwMode="auto">
              <a:xfrm>
                <a:off x="6903549" y="3196403"/>
                <a:ext cx="2306132" cy="1153066"/>
              </a:xfrm>
              <a:custGeom>
                <a:avLst/>
                <a:gdLst>
                  <a:gd name="T0" fmla="*/ 631 w 746"/>
                  <a:gd name="T1" fmla="*/ 0 h 372"/>
                  <a:gd name="T2" fmla="*/ 373 w 746"/>
                  <a:gd name="T3" fmla="*/ 258 h 372"/>
                  <a:gd name="T4" fmla="*/ 114 w 746"/>
                  <a:gd name="T5" fmla="*/ 0 h 372"/>
                  <a:gd name="T6" fmla="*/ 0 w 746"/>
                  <a:gd name="T7" fmla="*/ 0 h 372"/>
                  <a:gd name="T8" fmla="*/ 373 w 746"/>
                  <a:gd name="T9" fmla="*/ 372 h 372"/>
                  <a:gd name="T10" fmla="*/ 746 w 746"/>
                  <a:gd name="T11" fmla="*/ 0 h 372"/>
                  <a:gd name="T12" fmla="*/ 631 w 746"/>
                  <a:gd name="T13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6" h="372">
                    <a:moveTo>
                      <a:pt x="631" y="0"/>
                    </a:moveTo>
                    <a:cubicBezTo>
                      <a:pt x="631" y="142"/>
                      <a:pt x="515" y="258"/>
                      <a:pt x="373" y="258"/>
                    </a:cubicBezTo>
                    <a:cubicBezTo>
                      <a:pt x="230" y="258"/>
                      <a:pt x="115" y="142"/>
                      <a:pt x="114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6"/>
                      <a:pt x="167" y="372"/>
                      <a:pt x="373" y="372"/>
                    </a:cubicBezTo>
                    <a:cubicBezTo>
                      <a:pt x="578" y="372"/>
                      <a:pt x="745" y="206"/>
                      <a:pt x="746" y="0"/>
                    </a:cubicBezTo>
                    <a:lnTo>
                      <a:pt x="6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" name="Isosceles Triangle 24"/>
              <p:cNvSpPr/>
              <p:nvPr/>
            </p:nvSpPr>
            <p:spPr>
              <a:xfrm>
                <a:off x="8710131" y="2817532"/>
                <a:ext cx="678583" cy="439536"/>
              </a:xfrm>
              <a:prstGeom prst="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35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3713118" y="2598149"/>
              <a:ext cx="1859144" cy="1147931"/>
              <a:chOff x="4950824" y="2035850"/>
              <a:chExt cx="2478858" cy="1530574"/>
            </a:xfrm>
            <a:effectLst>
              <a:outerShdw blurRad="50800" dist="38100" dir="5400000" algn="t" rotWithShape="0">
                <a:prstClr val="black">
                  <a:alpha val="25000"/>
                </a:prstClr>
              </a:outerShdw>
            </a:effectLst>
          </p:grpSpPr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4950824" y="2035850"/>
                <a:ext cx="2306132" cy="1153066"/>
              </a:xfrm>
              <a:custGeom>
                <a:avLst/>
                <a:gdLst>
                  <a:gd name="T0" fmla="*/ 114 w 746"/>
                  <a:gd name="T1" fmla="*/ 372 h 372"/>
                  <a:gd name="T2" fmla="*/ 373 w 746"/>
                  <a:gd name="T3" fmla="*/ 114 h 372"/>
                  <a:gd name="T4" fmla="*/ 632 w 746"/>
                  <a:gd name="T5" fmla="*/ 372 h 372"/>
                  <a:gd name="T6" fmla="*/ 746 w 746"/>
                  <a:gd name="T7" fmla="*/ 372 h 372"/>
                  <a:gd name="T8" fmla="*/ 373 w 746"/>
                  <a:gd name="T9" fmla="*/ 0 h 372"/>
                  <a:gd name="T10" fmla="*/ 0 w 746"/>
                  <a:gd name="T11" fmla="*/ 372 h 372"/>
                  <a:gd name="T12" fmla="*/ 114 w 746"/>
                  <a:gd name="T13" fmla="*/ 372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6" h="372">
                    <a:moveTo>
                      <a:pt x="114" y="372"/>
                    </a:moveTo>
                    <a:cubicBezTo>
                      <a:pt x="115" y="230"/>
                      <a:pt x="231" y="114"/>
                      <a:pt x="373" y="114"/>
                    </a:cubicBezTo>
                    <a:cubicBezTo>
                      <a:pt x="515" y="114"/>
                      <a:pt x="631" y="230"/>
                      <a:pt x="632" y="372"/>
                    </a:cubicBezTo>
                    <a:cubicBezTo>
                      <a:pt x="746" y="372"/>
                      <a:pt x="746" y="372"/>
                      <a:pt x="746" y="372"/>
                    </a:cubicBezTo>
                    <a:cubicBezTo>
                      <a:pt x="745" y="166"/>
                      <a:pt x="579" y="0"/>
                      <a:pt x="373" y="0"/>
                    </a:cubicBezTo>
                    <a:cubicBezTo>
                      <a:pt x="167" y="0"/>
                      <a:pt x="1" y="166"/>
                      <a:pt x="0" y="372"/>
                    </a:cubicBezTo>
                    <a:lnTo>
                      <a:pt x="114" y="372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" name="Isosceles Triangle 22"/>
              <p:cNvSpPr/>
              <p:nvPr/>
            </p:nvSpPr>
            <p:spPr>
              <a:xfrm rot="10800000">
                <a:off x="6751099" y="3126888"/>
                <a:ext cx="678583" cy="439536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35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255314" y="3184410"/>
              <a:ext cx="1867793" cy="1148954"/>
              <a:chOff x="3007084" y="2817531"/>
              <a:chExt cx="2490391" cy="1531938"/>
            </a:xfrm>
            <a:effectLst>
              <a:outerShdw blurRad="50800" dist="38100" dir="16200000" rotWithShape="0">
                <a:prstClr val="black">
                  <a:alpha val="25000"/>
                </a:prstClr>
              </a:outerShdw>
            </a:effectLst>
          </p:grpSpPr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3007084" y="3196403"/>
                <a:ext cx="2306132" cy="1153066"/>
              </a:xfrm>
              <a:custGeom>
                <a:avLst/>
                <a:gdLst>
                  <a:gd name="T0" fmla="*/ 631 w 746"/>
                  <a:gd name="T1" fmla="*/ 0 h 372"/>
                  <a:gd name="T2" fmla="*/ 373 w 746"/>
                  <a:gd name="T3" fmla="*/ 258 h 372"/>
                  <a:gd name="T4" fmla="*/ 114 w 746"/>
                  <a:gd name="T5" fmla="*/ 0 h 372"/>
                  <a:gd name="T6" fmla="*/ 0 w 746"/>
                  <a:gd name="T7" fmla="*/ 0 h 372"/>
                  <a:gd name="T8" fmla="*/ 373 w 746"/>
                  <a:gd name="T9" fmla="*/ 372 h 372"/>
                  <a:gd name="T10" fmla="*/ 746 w 746"/>
                  <a:gd name="T11" fmla="*/ 0 h 372"/>
                  <a:gd name="T12" fmla="*/ 631 w 746"/>
                  <a:gd name="T13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6" h="372">
                    <a:moveTo>
                      <a:pt x="631" y="0"/>
                    </a:moveTo>
                    <a:cubicBezTo>
                      <a:pt x="631" y="142"/>
                      <a:pt x="515" y="258"/>
                      <a:pt x="373" y="258"/>
                    </a:cubicBezTo>
                    <a:cubicBezTo>
                      <a:pt x="230" y="258"/>
                      <a:pt x="115" y="142"/>
                      <a:pt x="114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6"/>
                      <a:pt x="167" y="372"/>
                      <a:pt x="373" y="372"/>
                    </a:cubicBezTo>
                    <a:cubicBezTo>
                      <a:pt x="578" y="372"/>
                      <a:pt x="745" y="206"/>
                      <a:pt x="746" y="0"/>
                    </a:cubicBezTo>
                    <a:lnTo>
                      <a:pt x="6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" name="Isosceles Triangle 20"/>
              <p:cNvSpPr/>
              <p:nvPr/>
            </p:nvSpPr>
            <p:spPr>
              <a:xfrm>
                <a:off x="4818892" y="2817531"/>
                <a:ext cx="678583" cy="439536"/>
              </a:xfrm>
              <a:prstGeom prst="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35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790769" y="2598149"/>
              <a:ext cx="1852337" cy="1147931"/>
              <a:chOff x="1054359" y="2035850"/>
              <a:chExt cx="2469782" cy="1530574"/>
            </a:xfrm>
            <a:effectLst>
              <a:outerShdw blurRad="50800" dist="38100" dir="5400000" algn="t" rotWithShape="0">
                <a:prstClr val="black">
                  <a:alpha val="25000"/>
                </a:prstClr>
              </a:outerShdw>
            </a:effectLst>
          </p:grpSpPr>
          <p:sp>
            <p:nvSpPr>
              <p:cNvPr id="18" name="Freeform 5"/>
              <p:cNvSpPr>
                <a:spLocks/>
              </p:cNvSpPr>
              <p:nvPr/>
            </p:nvSpPr>
            <p:spPr bwMode="auto">
              <a:xfrm>
                <a:off x="1054359" y="2035850"/>
                <a:ext cx="2304635" cy="1153066"/>
              </a:xfrm>
              <a:custGeom>
                <a:avLst/>
                <a:gdLst>
                  <a:gd name="T0" fmla="*/ 114 w 746"/>
                  <a:gd name="T1" fmla="*/ 372 h 372"/>
                  <a:gd name="T2" fmla="*/ 373 w 746"/>
                  <a:gd name="T3" fmla="*/ 114 h 372"/>
                  <a:gd name="T4" fmla="*/ 632 w 746"/>
                  <a:gd name="T5" fmla="*/ 372 h 372"/>
                  <a:gd name="T6" fmla="*/ 746 w 746"/>
                  <a:gd name="T7" fmla="*/ 372 h 372"/>
                  <a:gd name="T8" fmla="*/ 373 w 746"/>
                  <a:gd name="T9" fmla="*/ 0 h 372"/>
                  <a:gd name="T10" fmla="*/ 0 w 746"/>
                  <a:gd name="T11" fmla="*/ 372 h 372"/>
                  <a:gd name="T12" fmla="*/ 114 w 746"/>
                  <a:gd name="T13" fmla="*/ 372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6" h="372">
                    <a:moveTo>
                      <a:pt x="114" y="372"/>
                    </a:moveTo>
                    <a:cubicBezTo>
                      <a:pt x="115" y="230"/>
                      <a:pt x="231" y="114"/>
                      <a:pt x="373" y="114"/>
                    </a:cubicBezTo>
                    <a:cubicBezTo>
                      <a:pt x="515" y="114"/>
                      <a:pt x="631" y="230"/>
                      <a:pt x="632" y="372"/>
                    </a:cubicBezTo>
                    <a:cubicBezTo>
                      <a:pt x="746" y="372"/>
                      <a:pt x="746" y="372"/>
                      <a:pt x="746" y="372"/>
                    </a:cubicBezTo>
                    <a:cubicBezTo>
                      <a:pt x="745" y="166"/>
                      <a:pt x="579" y="0"/>
                      <a:pt x="373" y="0"/>
                    </a:cubicBezTo>
                    <a:cubicBezTo>
                      <a:pt x="167" y="0"/>
                      <a:pt x="1" y="166"/>
                      <a:pt x="0" y="372"/>
                    </a:cubicBezTo>
                    <a:lnTo>
                      <a:pt x="114" y="37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" name="Isosceles Triangle 18"/>
              <p:cNvSpPr/>
              <p:nvPr/>
            </p:nvSpPr>
            <p:spPr>
              <a:xfrm rot="10800000">
                <a:off x="2845558" y="3126888"/>
                <a:ext cx="678583" cy="439536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350"/>
              </a:p>
            </p:txBody>
          </p:sp>
        </p:grpSp>
      </p:grpSp>
      <p:sp>
        <p:nvSpPr>
          <p:cNvPr id="28" name="Oval 27"/>
          <p:cNvSpPr/>
          <p:nvPr/>
        </p:nvSpPr>
        <p:spPr>
          <a:xfrm>
            <a:off x="3413877" y="3204731"/>
            <a:ext cx="1188720" cy="11887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410570" y="3134571"/>
            <a:ext cx="1188720" cy="11887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378693" y="3070715"/>
            <a:ext cx="1188720" cy="11887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434535" y="3184071"/>
            <a:ext cx="1188720" cy="11887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431132" y="3070715"/>
            <a:ext cx="1188720" cy="118872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203054" y="4675631"/>
            <a:ext cx="14475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203054" y="4341868"/>
            <a:ext cx="1447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285802" y="4737520"/>
            <a:ext cx="14475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85802" y="4403757"/>
            <a:ext cx="1447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297116" y="4727214"/>
            <a:ext cx="14475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297116" y="4393451"/>
            <a:ext cx="1447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314947" y="2194461"/>
            <a:ext cx="14475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314947" y="1860698"/>
            <a:ext cx="1447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314941" y="2193179"/>
            <a:ext cx="14475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314941" y="1859416"/>
            <a:ext cx="1447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542" y="3526732"/>
            <a:ext cx="304800" cy="30480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603" y="3505207"/>
            <a:ext cx="304800" cy="30480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292" y="3642028"/>
            <a:ext cx="304800" cy="30480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810" y="3642028"/>
            <a:ext cx="304800" cy="304800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009" y="3565394"/>
            <a:ext cx="304800" cy="304800"/>
          </a:xfrm>
          <a:prstGeom prst="rect">
            <a:avLst/>
          </a:prstGeom>
        </p:spPr>
      </p:pic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58FF22E6-EA19-95AF-26A3-2E293F29CB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3189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366487"/>
            <a:ext cx="12192000" cy="897785"/>
            <a:chOff x="-1" y="705170"/>
            <a:chExt cx="12192000" cy="897785"/>
          </a:xfrm>
        </p:grpSpPr>
        <p:sp>
          <p:nvSpPr>
            <p:cNvPr id="5" name="TextBox 4"/>
            <p:cNvSpPr txBox="1"/>
            <p:nvPr/>
          </p:nvSpPr>
          <p:spPr>
            <a:xfrm>
              <a:off x="-1" y="705170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infogrphics</a:t>
              </a:r>
              <a:endParaRPr lang="en-US" sz="32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23667" y="1119330"/>
              <a:ext cx="109446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Professional Presentation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914900" y="1511515"/>
              <a:ext cx="45720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91150" y="1511515"/>
              <a:ext cx="45720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67400" y="1511515"/>
              <a:ext cx="45720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43650" y="1511515"/>
              <a:ext cx="457200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819900" y="1511515"/>
              <a:ext cx="457200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753262" y="1502584"/>
            <a:ext cx="4685475" cy="4685475"/>
            <a:chOff x="2911079" y="2149079"/>
            <a:chExt cx="3324225" cy="3324225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4573191" y="2149079"/>
              <a:ext cx="1176338" cy="1140619"/>
            </a:xfrm>
            <a:custGeom>
              <a:avLst/>
              <a:gdLst>
                <a:gd name="T0" fmla="*/ 690 w 834"/>
                <a:gd name="T1" fmla="*/ 490 h 809"/>
                <a:gd name="T2" fmla="*/ 834 w 834"/>
                <a:gd name="T3" fmla="*/ 346 h 809"/>
                <a:gd name="T4" fmla="*/ 834 w 834"/>
                <a:gd name="T5" fmla="*/ 346 h 809"/>
                <a:gd name="T6" fmla="*/ 0 w 834"/>
                <a:gd name="T7" fmla="*/ 0 h 809"/>
                <a:gd name="T8" fmla="*/ 0 w 834"/>
                <a:gd name="T9" fmla="*/ 656 h 809"/>
                <a:gd name="T10" fmla="*/ 370 w 834"/>
                <a:gd name="T11" fmla="*/ 809 h 809"/>
                <a:gd name="T12" fmla="*/ 370 w 834"/>
                <a:gd name="T13" fmla="*/ 809 h 809"/>
                <a:gd name="T14" fmla="*/ 548 w 834"/>
                <a:gd name="T15" fmla="*/ 632 h 809"/>
                <a:gd name="T16" fmla="*/ 684 w 834"/>
                <a:gd name="T17" fmla="*/ 630 h 809"/>
                <a:gd name="T18" fmla="*/ 690 w 834"/>
                <a:gd name="T19" fmla="*/ 490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4" h="809">
                  <a:moveTo>
                    <a:pt x="690" y="490"/>
                  </a:moveTo>
                  <a:cubicBezTo>
                    <a:pt x="834" y="346"/>
                    <a:pt x="834" y="346"/>
                    <a:pt x="834" y="346"/>
                  </a:cubicBezTo>
                  <a:cubicBezTo>
                    <a:pt x="834" y="346"/>
                    <a:pt x="834" y="346"/>
                    <a:pt x="834" y="346"/>
                  </a:cubicBezTo>
                  <a:cubicBezTo>
                    <a:pt x="603" y="115"/>
                    <a:pt x="302" y="0"/>
                    <a:pt x="0" y="0"/>
                  </a:cubicBezTo>
                  <a:cubicBezTo>
                    <a:pt x="0" y="656"/>
                    <a:pt x="0" y="656"/>
                    <a:pt x="0" y="656"/>
                  </a:cubicBezTo>
                  <a:cubicBezTo>
                    <a:pt x="134" y="656"/>
                    <a:pt x="268" y="707"/>
                    <a:pt x="370" y="809"/>
                  </a:cubicBezTo>
                  <a:cubicBezTo>
                    <a:pt x="370" y="809"/>
                    <a:pt x="370" y="809"/>
                    <a:pt x="370" y="809"/>
                  </a:cubicBezTo>
                  <a:cubicBezTo>
                    <a:pt x="548" y="632"/>
                    <a:pt x="548" y="632"/>
                    <a:pt x="548" y="632"/>
                  </a:cubicBezTo>
                  <a:cubicBezTo>
                    <a:pt x="684" y="630"/>
                    <a:pt x="684" y="630"/>
                    <a:pt x="684" y="630"/>
                  </a:cubicBezTo>
                  <a:lnTo>
                    <a:pt x="690" y="49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3398044" y="2149079"/>
              <a:ext cx="1310879" cy="1140619"/>
            </a:xfrm>
            <a:custGeom>
              <a:avLst/>
              <a:gdLst>
                <a:gd name="T0" fmla="*/ 834 w 930"/>
                <a:gd name="T1" fmla="*/ 204 h 809"/>
                <a:gd name="T2" fmla="*/ 834 w 930"/>
                <a:gd name="T3" fmla="*/ 0 h 809"/>
                <a:gd name="T4" fmla="*/ 834 w 930"/>
                <a:gd name="T5" fmla="*/ 0 h 809"/>
                <a:gd name="T6" fmla="*/ 0 w 930"/>
                <a:gd name="T7" fmla="*/ 346 h 809"/>
                <a:gd name="T8" fmla="*/ 464 w 930"/>
                <a:gd name="T9" fmla="*/ 809 h 809"/>
                <a:gd name="T10" fmla="*/ 834 w 930"/>
                <a:gd name="T11" fmla="*/ 656 h 809"/>
                <a:gd name="T12" fmla="*/ 834 w 930"/>
                <a:gd name="T13" fmla="*/ 656 h 809"/>
                <a:gd name="T14" fmla="*/ 834 w 930"/>
                <a:gd name="T15" fmla="*/ 405 h 809"/>
                <a:gd name="T16" fmla="*/ 930 w 930"/>
                <a:gd name="T17" fmla="*/ 307 h 809"/>
                <a:gd name="T18" fmla="*/ 834 w 930"/>
                <a:gd name="T19" fmla="*/ 204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0" h="809">
                  <a:moveTo>
                    <a:pt x="834" y="204"/>
                  </a:moveTo>
                  <a:cubicBezTo>
                    <a:pt x="834" y="0"/>
                    <a:pt x="834" y="0"/>
                    <a:pt x="834" y="0"/>
                  </a:cubicBezTo>
                  <a:cubicBezTo>
                    <a:pt x="834" y="0"/>
                    <a:pt x="834" y="0"/>
                    <a:pt x="834" y="0"/>
                  </a:cubicBezTo>
                  <a:cubicBezTo>
                    <a:pt x="508" y="0"/>
                    <a:pt x="214" y="132"/>
                    <a:pt x="0" y="346"/>
                  </a:cubicBezTo>
                  <a:cubicBezTo>
                    <a:pt x="464" y="809"/>
                    <a:pt x="464" y="809"/>
                    <a:pt x="464" y="809"/>
                  </a:cubicBezTo>
                  <a:cubicBezTo>
                    <a:pt x="559" y="715"/>
                    <a:pt x="690" y="656"/>
                    <a:pt x="834" y="656"/>
                  </a:cubicBezTo>
                  <a:cubicBezTo>
                    <a:pt x="834" y="656"/>
                    <a:pt x="834" y="656"/>
                    <a:pt x="834" y="656"/>
                  </a:cubicBezTo>
                  <a:cubicBezTo>
                    <a:pt x="834" y="405"/>
                    <a:pt x="834" y="405"/>
                    <a:pt x="834" y="405"/>
                  </a:cubicBezTo>
                  <a:cubicBezTo>
                    <a:pt x="930" y="307"/>
                    <a:pt x="930" y="307"/>
                    <a:pt x="930" y="307"/>
                  </a:cubicBezTo>
                  <a:lnTo>
                    <a:pt x="834" y="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911079" y="2636044"/>
              <a:ext cx="1140619" cy="1175147"/>
            </a:xfrm>
            <a:custGeom>
              <a:avLst/>
              <a:gdLst>
                <a:gd name="T0" fmla="*/ 0 w 809"/>
                <a:gd name="T1" fmla="*/ 833 h 833"/>
                <a:gd name="T2" fmla="*/ 656 w 809"/>
                <a:gd name="T3" fmla="*/ 833 h 833"/>
                <a:gd name="T4" fmla="*/ 809 w 809"/>
                <a:gd name="T5" fmla="*/ 463 h 833"/>
                <a:gd name="T6" fmla="*/ 631 w 809"/>
                <a:gd name="T7" fmla="*/ 286 h 833"/>
                <a:gd name="T8" fmla="*/ 626 w 809"/>
                <a:gd name="T9" fmla="*/ 145 h 833"/>
                <a:gd name="T10" fmla="*/ 489 w 809"/>
                <a:gd name="T11" fmla="*/ 144 h 833"/>
                <a:gd name="T12" fmla="*/ 345 w 809"/>
                <a:gd name="T13" fmla="*/ 0 h 833"/>
                <a:gd name="T14" fmla="*/ 0 w 809"/>
                <a:gd name="T15" fmla="*/ 833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9" h="833">
                  <a:moveTo>
                    <a:pt x="0" y="833"/>
                  </a:moveTo>
                  <a:cubicBezTo>
                    <a:pt x="656" y="833"/>
                    <a:pt x="656" y="833"/>
                    <a:pt x="656" y="833"/>
                  </a:cubicBezTo>
                  <a:cubicBezTo>
                    <a:pt x="656" y="699"/>
                    <a:pt x="707" y="565"/>
                    <a:pt x="809" y="463"/>
                  </a:cubicBezTo>
                  <a:cubicBezTo>
                    <a:pt x="631" y="286"/>
                    <a:pt x="631" y="286"/>
                    <a:pt x="631" y="286"/>
                  </a:cubicBezTo>
                  <a:cubicBezTo>
                    <a:pt x="626" y="145"/>
                    <a:pt x="626" y="145"/>
                    <a:pt x="626" y="145"/>
                  </a:cubicBezTo>
                  <a:cubicBezTo>
                    <a:pt x="489" y="144"/>
                    <a:pt x="489" y="144"/>
                    <a:pt x="489" y="144"/>
                  </a:cubicBezTo>
                  <a:cubicBezTo>
                    <a:pt x="345" y="0"/>
                    <a:pt x="345" y="0"/>
                    <a:pt x="345" y="0"/>
                  </a:cubicBezTo>
                  <a:cubicBezTo>
                    <a:pt x="115" y="230"/>
                    <a:pt x="0" y="532"/>
                    <a:pt x="0" y="83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911079" y="3676650"/>
              <a:ext cx="1140619" cy="1309688"/>
            </a:xfrm>
            <a:custGeom>
              <a:avLst/>
              <a:gdLst>
                <a:gd name="T0" fmla="*/ 345 w 809"/>
                <a:gd name="T1" fmla="*/ 929 h 929"/>
                <a:gd name="T2" fmla="*/ 809 w 809"/>
                <a:gd name="T3" fmla="*/ 465 h 929"/>
                <a:gd name="T4" fmla="*/ 656 w 809"/>
                <a:gd name="T5" fmla="*/ 95 h 929"/>
                <a:gd name="T6" fmla="*/ 405 w 809"/>
                <a:gd name="T7" fmla="*/ 95 h 929"/>
                <a:gd name="T8" fmla="*/ 301 w 809"/>
                <a:gd name="T9" fmla="*/ 0 h 929"/>
                <a:gd name="T10" fmla="*/ 204 w 809"/>
                <a:gd name="T11" fmla="*/ 95 h 929"/>
                <a:gd name="T12" fmla="*/ 0 w 809"/>
                <a:gd name="T13" fmla="*/ 95 h 929"/>
                <a:gd name="T14" fmla="*/ 345 w 809"/>
                <a:gd name="T15" fmla="*/ 929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9" h="929">
                  <a:moveTo>
                    <a:pt x="345" y="929"/>
                  </a:moveTo>
                  <a:cubicBezTo>
                    <a:pt x="809" y="465"/>
                    <a:pt x="809" y="465"/>
                    <a:pt x="809" y="465"/>
                  </a:cubicBezTo>
                  <a:cubicBezTo>
                    <a:pt x="714" y="370"/>
                    <a:pt x="656" y="240"/>
                    <a:pt x="656" y="95"/>
                  </a:cubicBezTo>
                  <a:cubicBezTo>
                    <a:pt x="405" y="95"/>
                    <a:pt x="405" y="95"/>
                    <a:pt x="405" y="95"/>
                  </a:cubicBezTo>
                  <a:cubicBezTo>
                    <a:pt x="301" y="0"/>
                    <a:pt x="301" y="0"/>
                    <a:pt x="301" y="0"/>
                  </a:cubicBezTo>
                  <a:cubicBezTo>
                    <a:pt x="204" y="95"/>
                    <a:pt x="204" y="95"/>
                    <a:pt x="204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421"/>
                    <a:pt x="132" y="716"/>
                    <a:pt x="345" y="9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398044" y="4332685"/>
              <a:ext cx="1175147" cy="1140619"/>
            </a:xfrm>
            <a:custGeom>
              <a:avLst/>
              <a:gdLst>
                <a:gd name="T0" fmla="*/ 834 w 834"/>
                <a:gd name="T1" fmla="*/ 809 h 809"/>
                <a:gd name="T2" fmla="*/ 834 w 834"/>
                <a:gd name="T3" fmla="*/ 153 h 809"/>
                <a:gd name="T4" fmla="*/ 464 w 834"/>
                <a:gd name="T5" fmla="*/ 0 h 809"/>
                <a:gd name="T6" fmla="*/ 286 w 834"/>
                <a:gd name="T7" fmla="*/ 178 h 809"/>
                <a:gd name="T8" fmla="*/ 146 w 834"/>
                <a:gd name="T9" fmla="*/ 183 h 809"/>
                <a:gd name="T10" fmla="*/ 144 w 834"/>
                <a:gd name="T11" fmla="*/ 320 h 809"/>
                <a:gd name="T12" fmla="*/ 0 w 834"/>
                <a:gd name="T13" fmla="*/ 464 h 809"/>
                <a:gd name="T14" fmla="*/ 834 w 834"/>
                <a:gd name="T15" fmla="*/ 809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4" h="809">
                  <a:moveTo>
                    <a:pt x="834" y="809"/>
                  </a:moveTo>
                  <a:cubicBezTo>
                    <a:pt x="834" y="153"/>
                    <a:pt x="834" y="153"/>
                    <a:pt x="834" y="153"/>
                  </a:cubicBezTo>
                  <a:cubicBezTo>
                    <a:pt x="700" y="153"/>
                    <a:pt x="566" y="102"/>
                    <a:pt x="464" y="0"/>
                  </a:cubicBezTo>
                  <a:cubicBezTo>
                    <a:pt x="286" y="178"/>
                    <a:pt x="286" y="178"/>
                    <a:pt x="286" y="178"/>
                  </a:cubicBezTo>
                  <a:cubicBezTo>
                    <a:pt x="146" y="183"/>
                    <a:pt x="146" y="183"/>
                    <a:pt x="146" y="183"/>
                  </a:cubicBezTo>
                  <a:cubicBezTo>
                    <a:pt x="144" y="320"/>
                    <a:pt x="144" y="320"/>
                    <a:pt x="144" y="320"/>
                  </a:cubicBezTo>
                  <a:cubicBezTo>
                    <a:pt x="0" y="464"/>
                    <a:pt x="0" y="464"/>
                    <a:pt x="0" y="464"/>
                  </a:cubicBezTo>
                  <a:cubicBezTo>
                    <a:pt x="231" y="694"/>
                    <a:pt x="532" y="809"/>
                    <a:pt x="834" y="80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4437460" y="4332685"/>
              <a:ext cx="1312069" cy="1140619"/>
            </a:xfrm>
            <a:custGeom>
              <a:avLst/>
              <a:gdLst>
                <a:gd name="T0" fmla="*/ 930 w 930"/>
                <a:gd name="T1" fmla="*/ 464 h 809"/>
                <a:gd name="T2" fmla="*/ 466 w 930"/>
                <a:gd name="T3" fmla="*/ 0 h 809"/>
                <a:gd name="T4" fmla="*/ 96 w 930"/>
                <a:gd name="T5" fmla="*/ 153 h 809"/>
                <a:gd name="T6" fmla="*/ 96 w 930"/>
                <a:gd name="T7" fmla="*/ 405 h 809"/>
                <a:gd name="T8" fmla="*/ 0 w 930"/>
                <a:gd name="T9" fmla="*/ 508 h 809"/>
                <a:gd name="T10" fmla="*/ 96 w 930"/>
                <a:gd name="T11" fmla="*/ 606 h 809"/>
                <a:gd name="T12" fmla="*/ 96 w 930"/>
                <a:gd name="T13" fmla="*/ 809 h 809"/>
                <a:gd name="T14" fmla="*/ 930 w 930"/>
                <a:gd name="T15" fmla="*/ 464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30" h="809">
                  <a:moveTo>
                    <a:pt x="930" y="464"/>
                  </a:moveTo>
                  <a:cubicBezTo>
                    <a:pt x="466" y="0"/>
                    <a:pt x="466" y="0"/>
                    <a:pt x="466" y="0"/>
                  </a:cubicBezTo>
                  <a:cubicBezTo>
                    <a:pt x="371" y="95"/>
                    <a:pt x="240" y="153"/>
                    <a:pt x="96" y="153"/>
                  </a:cubicBezTo>
                  <a:cubicBezTo>
                    <a:pt x="96" y="405"/>
                    <a:pt x="96" y="405"/>
                    <a:pt x="96" y="405"/>
                  </a:cubicBezTo>
                  <a:cubicBezTo>
                    <a:pt x="0" y="508"/>
                    <a:pt x="0" y="508"/>
                    <a:pt x="0" y="508"/>
                  </a:cubicBezTo>
                  <a:cubicBezTo>
                    <a:pt x="96" y="606"/>
                    <a:pt x="96" y="606"/>
                    <a:pt x="96" y="606"/>
                  </a:cubicBezTo>
                  <a:cubicBezTo>
                    <a:pt x="96" y="809"/>
                    <a:pt x="96" y="809"/>
                    <a:pt x="96" y="809"/>
                  </a:cubicBezTo>
                  <a:cubicBezTo>
                    <a:pt x="422" y="809"/>
                    <a:pt x="716" y="677"/>
                    <a:pt x="930" y="46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5094685" y="3811192"/>
              <a:ext cx="1140619" cy="1175147"/>
            </a:xfrm>
            <a:custGeom>
              <a:avLst/>
              <a:gdLst>
                <a:gd name="T0" fmla="*/ 320 w 809"/>
                <a:gd name="T1" fmla="*/ 690 h 834"/>
                <a:gd name="T2" fmla="*/ 464 w 809"/>
                <a:gd name="T3" fmla="*/ 834 h 834"/>
                <a:gd name="T4" fmla="*/ 464 w 809"/>
                <a:gd name="T5" fmla="*/ 834 h 834"/>
                <a:gd name="T6" fmla="*/ 809 w 809"/>
                <a:gd name="T7" fmla="*/ 0 h 834"/>
                <a:gd name="T8" fmla="*/ 153 w 809"/>
                <a:gd name="T9" fmla="*/ 0 h 834"/>
                <a:gd name="T10" fmla="*/ 0 w 809"/>
                <a:gd name="T11" fmla="*/ 370 h 834"/>
                <a:gd name="T12" fmla="*/ 0 w 809"/>
                <a:gd name="T13" fmla="*/ 370 h 834"/>
                <a:gd name="T14" fmla="*/ 178 w 809"/>
                <a:gd name="T15" fmla="*/ 548 h 834"/>
                <a:gd name="T16" fmla="*/ 179 w 809"/>
                <a:gd name="T17" fmla="*/ 684 h 834"/>
                <a:gd name="T18" fmla="*/ 320 w 809"/>
                <a:gd name="T19" fmla="*/ 69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9" h="834">
                  <a:moveTo>
                    <a:pt x="320" y="690"/>
                  </a:moveTo>
                  <a:cubicBezTo>
                    <a:pt x="464" y="834"/>
                    <a:pt x="464" y="834"/>
                    <a:pt x="464" y="834"/>
                  </a:cubicBezTo>
                  <a:cubicBezTo>
                    <a:pt x="464" y="834"/>
                    <a:pt x="464" y="834"/>
                    <a:pt x="464" y="834"/>
                  </a:cubicBezTo>
                  <a:cubicBezTo>
                    <a:pt x="694" y="604"/>
                    <a:pt x="809" y="302"/>
                    <a:pt x="809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53" y="134"/>
                    <a:pt x="102" y="268"/>
                    <a:pt x="0" y="370"/>
                  </a:cubicBezTo>
                  <a:cubicBezTo>
                    <a:pt x="0" y="370"/>
                    <a:pt x="0" y="370"/>
                    <a:pt x="0" y="370"/>
                  </a:cubicBezTo>
                  <a:cubicBezTo>
                    <a:pt x="178" y="548"/>
                    <a:pt x="178" y="548"/>
                    <a:pt x="178" y="548"/>
                  </a:cubicBezTo>
                  <a:cubicBezTo>
                    <a:pt x="179" y="684"/>
                    <a:pt x="179" y="684"/>
                    <a:pt x="179" y="684"/>
                  </a:cubicBezTo>
                  <a:lnTo>
                    <a:pt x="320" y="69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5094685" y="2636044"/>
              <a:ext cx="1140619" cy="1309688"/>
            </a:xfrm>
            <a:custGeom>
              <a:avLst/>
              <a:gdLst>
                <a:gd name="T0" fmla="*/ 605 w 809"/>
                <a:gd name="T1" fmla="*/ 833 h 929"/>
                <a:gd name="T2" fmla="*/ 809 w 809"/>
                <a:gd name="T3" fmla="*/ 833 h 929"/>
                <a:gd name="T4" fmla="*/ 809 w 809"/>
                <a:gd name="T5" fmla="*/ 833 h 929"/>
                <a:gd name="T6" fmla="*/ 464 w 809"/>
                <a:gd name="T7" fmla="*/ 0 h 929"/>
                <a:gd name="T8" fmla="*/ 0 w 809"/>
                <a:gd name="T9" fmla="*/ 463 h 929"/>
                <a:gd name="T10" fmla="*/ 153 w 809"/>
                <a:gd name="T11" fmla="*/ 833 h 929"/>
                <a:gd name="T12" fmla="*/ 153 w 809"/>
                <a:gd name="T13" fmla="*/ 833 h 929"/>
                <a:gd name="T14" fmla="*/ 404 w 809"/>
                <a:gd name="T15" fmla="*/ 833 h 929"/>
                <a:gd name="T16" fmla="*/ 502 w 809"/>
                <a:gd name="T17" fmla="*/ 929 h 929"/>
                <a:gd name="T18" fmla="*/ 605 w 809"/>
                <a:gd name="T19" fmla="*/ 833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9" h="929">
                  <a:moveTo>
                    <a:pt x="605" y="833"/>
                  </a:moveTo>
                  <a:cubicBezTo>
                    <a:pt x="809" y="833"/>
                    <a:pt x="809" y="833"/>
                    <a:pt x="809" y="833"/>
                  </a:cubicBezTo>
                  <a:cubicBezTo>
                    <a:pt x="809" y="833"/>
                    <a:pt x="809" y="833"/>
                    <a:pt x="809" y="833"/>
                  </a:cubicBezTo>
                  <a:cubicBezTo>
                    <a:pt x="809" y="508"/>
                    <a:pt x="677" y="213"/>
                    <a:pt x="464" y="0"/>
                  </a:cubicBezTo>
                  <a:cubicBezTo>
                    <a:pt x="0" y="463"/>
                    <a:pt x="0" y="463"/>
                    <a:pt x="0" y="463"/>
                  </a:cubicBezTo>
                  <a:cubicBezTo>
                    <a:pt x="95" y="558"/>
                    <a:pt x="153" y="689"/>
                    <a:pt x="153" y="833"/>
                  </a:cubicBezTo>
                  <a:cubicBezTo>
                    <a:pt x="153" y="833"/>
                    <a:pt x="153" y="833"/>
                    <a:pt x="153" y="833"/>
                  </a:cubicBezTo>
                  <a:cubicBezTo>
                    <a:pt x="404" y="833"/>
                    <a:pt x="404" y="833"/>
                    <a:pt x="404" y="833"/>
                  </a:cubicBezTo>
                  <a:cubicBezTo>
                    <a:pt x="502" y="929"/>
                    <a:pt x="502" y="929"/>
                    <a:pt x="502" y="929"/>
                  </a:cubicBezTo>
                  <a:lnTo>
                    <a:pt x="605" y="83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6571" y="2145561"/>
            <a:ext cx="304800" cy="3048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219" y="2145561"/>
            <a:ext cx="304800" cy="3048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89" y="3045218"/>
            <a:ext cx="304800" cy="3048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89" y="4416529"/>
            <a:ext cx="304800" cy="3048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637" y="5231811"/>
            <a:ext cx="304800" cy="3048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817" y="5228294"/>
            <a:ext cx="304800" cy="3048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636" y="3027633"/>
            <a:ext cx="304800" cy="3048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710" y="4257110"/>
            <a:ext cx="304800" cy="304800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438213" y="1973689"/>
            <a:ext cx="3372891" cy="986257"/>
            <a:chOff x="523016" y="1566211"/>
            <a:chExt cx="3372891" cy="986257"/>
          </a:xfrm>
        </p:grpSpPr>
        <p:sp>
          <p:nvSpPr>
            <p:cNvPr id="30" name="Rectangle 29"/>
            <p:cNvSpPr/>
            <p:nvPr/>
          </p:nvSpPr>
          <p:spPr>
            <a:xfrm>
              <a:off x="1000900" y="1906137"/>
              <a:ext cx="289500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Lorem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ipsum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dolor sit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amet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consectetur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adipiscing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elit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.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Nunc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bibendum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eleifend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tortor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non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porta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justo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gravida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posuere</a:t>
              </a:r>
              <a:r>
                <a:rPr lang="en-US" sz="1200" dirty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en-US" sz="1200" b="0" i="0" dirty="0">
                <a:solidFill>
                  <a:schemeClr val="tx2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000901" y="1572374"/>
              <a:ext cx="28950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Your text here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3016" y="1566211"/>
              <a:ext cx="4831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accent1"/>
                  </a:solidFill>
                  <a:latin typeface="Bebas Neue" panose="020B0606020202050201" pitchFamily="34" charset="0"/>
                </a:rPr>
                <a:t>1.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32186" y="3352891"/>
            <a:ext cx="3372891" cy="986257"/>
            <a:chOff x="516989" y="2945413"/>
            <a:chExt cx="3372891" cy="986257"/>
          </a:xfrm>
        </p:grpSpPr>
        <p:sp>
          <p:nvSpPr>
            <p:cNvPr id="34" name="Rectangle 33"/>
            <p:cNvSpPr/>
            <p:nvPr/>
          </p:nvSpPr>
          <p:spPr>
            <a:xfrm>
              <a:off x="994873" y="3285339"/>
              <a:ext cx="289500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Lorem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ipsum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dolor sit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amet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consectetur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adipiscing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elit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.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Nunc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bibendum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eleifend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tortor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non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porta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justo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gravida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posuere</a:t>
              </a:r>
              <a:r>
                <a:rPr lang="en-US" sz="1200" dirty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en-US" sz="1200" b="0" i="0" dirty="0">
                <a:solidFill>
                  <a:schemeClr val="tx2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994874" y="2951576"/>
              <a:ext cx="28950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Your text here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6989" y="2945413"/>
              <a:ext cx="4831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accent2"/>
                  </a:solidFill>
                  <a:latin typeface="Bebas Neue" panose="020B0606020202050201" pitchFamily="34" charset="0"/>
                </a:rPr>
                <a:t>2.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32186" y="4835668"/>
            <a:ext cx="3372891" cy="986257"/>
            <a:chOff x="530722" y="4467593"/>
            <a:chExt cx="3372891" cy="986257"/>
          </a:xfrm>
        </p:grpSpPr>
        <p:sp>
          <p:nvSpPr>
            <p:cNvPr id="38" name="Rectangle 37"/>
            <p:cNvSpPr/>
            <p:nvPr/>
          </p:nvSpPr>
          <p:spPr>
            <a:xfrm>
              <a:off x="1008606" y="4807519"/>
              <a:ext cx="289500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Lorem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ipsum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dolor sit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amet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consectetur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adipiscing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elit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.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Nunc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bibendum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eleifend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tortor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non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porta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justo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gravida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posuere</a:t>
              </a:r>
              <a:r>
                <a:rPr lang="en-US" sz="1200" dirty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en-US" sz="1200" b="0" i="0" dirty="0">
                <a:solidFill>
                  <a:schemeClr val="tx2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08607" y="4473756"/>
              <a:ext cx="28950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Your text here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0722" y="4467593"/>
              <a:ext cx="4831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accent3"/>
                  </a:solidFill>
                  <a:latin typeface="Bebas Neue" panose="020B0606020202050201" pitchFamily="34" charset="0"/>
                </a:rPr>
                <a:t>3.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499087" y="1973689"/>
            <a:ext cx="3372891" cy="986257"/>
            <a:chOff x="523016" y="1566211"/>
            <a:chExt cx="3372891" cy="986257"/>
          </a:xfrm>
        </p:grpSpPr>
        <p:sp>
          <p:nvSpPr>
            <p:cNvPr id="42" name="Rectangle 41"/>
            <p:cNvSpPr/>
            <p:nvPr/>
          </p:nvSpPr>
          <p:spPr>
            <a:xfrm>
              <a:off x="1000900" y="1906137"/>
              <a:ext cx="289500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Lorem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ipsum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dolor sit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amet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consectetur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adipiscing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elit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.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Nunc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bibendum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eleifend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tortor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non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porta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justo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gravida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posuere</a:t>
              </a:r>
              <a:r>
                <a:rPr lang="en-US" sz="1200" dirty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en-US" sz="1200" b="0" i="0" dirty="0">
                <a:solidFill>
                  <a:schemeClr val="tx2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000901" y="1572374"/>
              <a:ext cx="28950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Your text here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23016" y="1566211"/>
              <a:ext cx="4831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accent4"/>
                  </a:solidFill>
                  <a:latin typeface="Bebas Neue" panose="020B0606020202050201" pitchFamily="34" charset="0"/>
                </a:rPr>
                <a:t>4.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8493060" y="3352891"/>
            <a:ext cx="3372891" cy="986257"/>
            <a:chOff x="516989" y="2945413"/>
            <a:chExt cx="3372891" cy="986257"/>
          </a:xfrm>
        </p:grpSpPr>
        <p:sp>
          <p:nvSpPr>
            <p:cNvPr id="46" name="Rectangle 45"/>
            <p:cNvSpPr/>
            <p:nvPr/>
          </p:nvSpPr>
          <p:spPr>
            <a:xfrm>
              <a:off x="994873" y="3285339"/>
              <a:ext cx="289500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Lorem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ipsum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dolor sit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amet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consectetur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adipiscing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elit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.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Nunc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bibendum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eleifend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tortor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non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porta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justo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gravida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posuere</a:t>
              </a:r>
              <a:r>
                <a:rPr lang="en-US" sz="1200" dirty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en-US" sz="1200" b="0" i="0" dirty="0">
                <a:solidFill>
                  <a:schemeClr val="tx2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994874" y="2951576"/>
              <a:ext cx="28950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Your text here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6989" y="2945413"/>
              <a:ext cx="4831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accent5"/>
                  </a:solidFill>
                  <a:latin typeface="Bebas Neue" panose="020B0606020202050201" pitchFamily="34" charset="0"/>
                </a:rPr>
                <a:t>5.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8493060" y="4835668"/>
            <a:ext cx="3372891" cy="986257"/>
            <a:chOff x="530722" y="4467593"/>
            <a:chExt cx="3372891" cy="986257"/>
          </a:xfrm>
        </p:grpSpPr>
        <p:sp>
          <p:nvSpPr>
            <p:cNvPr id="50" name="Rectangle 49"/>
            <p:cNvSpPr/>
            <p:nvPr/>
          </p:nvSpPr>
          <p:spPr>
            <a:xfrm>
              <a:off x="1008606" y="4807519"/>
              <a:ext cx="289500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Lorem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ipsum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dolor sit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amet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consectetur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adipiscing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elit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.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Nunc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bibendum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eleifend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tortor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non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porta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justo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gravida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posuere</a:t>
              </a:r>
              <a:r>
                <a:rPr lang="en-US" sz="1200" dirty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en-US" sz="1200" b="0" i="0" dirty="0">
                <a:solidFill>
                  <a:schemeClr val="tx2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008607" y="4473756"/>
              <a:ext cx="28950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Your text here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30722" y="4467593"/>
              <a:ext cx="4831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accent6"/>
                  </a:solidFill>
                  <a:latin typeface="Bebas Neue" panose="020B0606020202050201" pitchFamily="34" charset="0"/>
                </a:rPr>
                <a:t>6.</a:t>
              </a:r>
            </a:p>
          </p:txBody>
        </p:sp>
      </p:grpSp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78C0BC4A-5318-0648-191B-0F226441D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8083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151789"/>
            <a:ext cx="12192000" cy="897785"/>
            <a:chOff x="-1" y="705170"/>
            <a:chExt cx="12192000" cy="897785"/>
          </a:xfrm>
        </p:grpSpPr>
        <p:sp>
          <p:nvSpPr>
            <p:cNvPr id="5" name="TextBox 4"/>
            <p:cNvSpPr txBox="1"/>
            <p:nvPr/>
          </p:nvSpPr>
          <p:spPr>
            <a:xfrm>
              <a:off x="-1" y="705170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infogrphics</a:t>
              </a:r>
              <a:endParaRPr lang="en-US" sz="32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23667" y="1119330"/>
              <a:ext cx="109446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Professional Presentation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914900" y="1511515"/>
              <a:ext cx="45720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91150" y="1511515"/>
              <a:ext cx="45720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67400" y="1511515"/>
              <a:ext cx="45720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43650" y="1511515"/>
              <a:ext cx="457200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819900" y="1511515"/>
              <a:ext cx="457200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355129" y="1172832"/>
            <a:ext cx="7024544" cy="5559536"/>
            <a:chOff x="5757821" y="3793931"/>
            <a:chExt cx="12095826" cy="9573174"/>
          </a:xfrm>
        </p:grpSpPr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7065854" y="4984955"/>
              <a:ext cx="9245862" cy="8382150"/>
            </a:xfrm>
            <a:custGeom>
              <a:avLst/>
              <a:gdLst>
                <a:gd name="T0" fmla="*/ 2598 w 2817"/>
                <a:gd name="T1" fmla="*/ 1224 h 2082"/>
                <a:gd name="T2" fmla="*/ 2536 w 2817"/>
                <a:gd name="T3" fmla="*/ 1266 h 2082"/>
                <a:gd name="T4" fmla="*/ 1562 w 2817"/>
                <a:gd name="T5" fmla="*/ 1282 h 2082"/>
                <a:gd name="T6" fmla="*/ 1924 w 2817"/>
                <a:gd name="T7" fmla="*/ 858 h 2082"/>
                <a:gd name="T8" fmla="*/ 1851 w 2817"/>
                <a:gd name="T9" fmla="*/ 640 h 2082"/>
                <a:gd name="T10" fmla="*/ 2016 w 2817"/>
                <a:gd name="T11" fmla="*/ 539 h 2082"/>
                <a:gd name="T12" fmla="*/ 2100 w 2817"/>
                <a:gd name="T13" fmla="*/ 478 h 2082"/>
                <a:gd name="T14" fmla="*/ 2177 w 2817"/>
                <a:gd name="T15" fmla="*/ 264 h 2082"/>
                <a:gd name="T16" fmla="*/ 2196 w 2817"/>
                <a:gd name="T17" fmla="*/ 2 h 2082"/>
                <a:gd name="T18" fmla="*/ 1944 w 2817"/>
                <a:gd name="T19" fmla="*/ 552 h 2082"/>
                <a:gd name="T20" fmla="*/ 1912 w 2817"/>
                <a:gd name="T21" fmla="*/ 265 h 2082"/>
                <a:gd name="T22" fmla="*/ 1792 w 2817"/>
                <a:gd name="T23" fmla="*/ 613 h 2082"/>
                <a:gd name="T24" fmla="*/ 1637 w 2817"/>
                <a:gd name="T25" fmla="*/ 812 h 2082"/>
                <a:gd name="T26" fmla="*/ 1554 w 2817"/>
                <a:gd name="T27" fmla="*/ 746 h 2082"/>
                <a:gd name="T28" fmla="*/ 1476 w 2817"/>
                <a:gd name="T29" fmla="*/ 481 h 2082"/>
                <a:gd name="T30" fmla="*/ 1500 w 2817"/>
                <a:gd name="T31" fmla="*/ 275 h 2082"/>
                <a:gd name="T32" fmla="*/ 1302 w 2817"/>
                <a:gd name="T33" fmla="*/ 462 h 2082"/>
                <a:gd name="T34" fmla="*/ 1221 w 2817"/>
                <a:gd name="T35" fmla="*/ 291 h 2082"/>
                <a:gd name="T36" fmla="*/ 1292 w 2817"/>
                <a:gd name="T37" fmla="*/ 484 h 2082"/>
                <a:gd name="T38" fmla="*/ 1463 w 2817"/>
                <a:gd name="T39" fmla="*/ 665 h 2082"/>
                <a:gd name="T40" fmla="*/ 1486 w 2817"/>
                <a:gd name="T41" fmla="*/ 821 h 2082"/>
                <a:gd name="T42" fmla="*/ 1574 w 2817"/>
                <a:gd name="T43" fmla="*/ 877 h 2082"/>
                <a:gd name="T44" fmla="*/ 1475 w 2817"/>
                <a:gd name="T45" fmla="*/ 1063 h 2082"/>
                <a:gd name="T46" fmla="*/ 889 w 2817"/>
                <a:gd name="T47" fmla="*/ 1169 h 2082"/>
                <a:gd name="T48" fmla="*/ 825 w 2817"/>
                <a:gd name="T49" fmla="*/ 1016 h 2082"/>
                <a:gd name="T50" fmla="*/ 899 w 2817"/>
                <a:gd name="T51" fmla="*/ 947 h 2082"/>
                <a:gd name="T52" fmla="*/ 783 w 2817"/>
                <a:gd name="T53" fmla="*/ 982 h 2082"/>
                <a:gd name="T54" fmla="*/ 790 w 2817"/>
                <a:gd name="T55" fmla="*/ 1132 h 2082"/>
                <a:gd name="T56" fmla="*/ 517 w 2817"/>
                <a:gd name="T57" fmla="*/ 719 h 2082"/>
                <a:gd name="T58" fmla="*/ 530 w 2817"/>
                <a:gd name="T59" fmla="*/ 566 h 2082"/>
                <a:gd name="T60" fmla="*/ 641 w 2817"/>
                <a:gd name="T61" fmla="*/ 1075 h 2082"/>
                <a:gd name="T62" fmla="*/ 775 w 2817"/>
                <a:gd name="T63" fmla="*/ 1178 h 2082"/>
                <a:gd name="T64" fmla="*/ 409 w 2817"/>
                <a:gd name="T65" fmla="*/ 1228 h 2082"/>
                <a:gd name="T66" fmla="*/ 0 w 2817"/>
                <a:gd name="T67" fmla="*/ 1056 h 2082"/>
                <a:gd name="T68" fmla="*/ 421 w 2817"/>
                <a:gd name="T69" fmla="*/ 1247 h 2082"/>
                <a:gd name="T70" fmla="*/ 496 w 2817"/>
                <a:gd name="T71" fmla="*/ 1246 h 2082"/>
                <a:gd name="T72" fmla="*/ 589 w 2817"/>
                <a:gd name="T73" fmla="*/ 1236 h 2082"/>
                <a:gd name="T74" fmla="*/ 561 w 2817"/>
                <a:gd name="T75" fmla="*/ 1308 h 2082"/>
                <a:gd name="T76" fmla="*/ 627 w 2817"/>
                <a:gd name="T77" fmla="*/ 1228 h 2082"/>
                <a:gd name="T78" fmla="*/ 1135 w 2817"/>
                <a:gd name="T79" fmla="*/ 1304 h 2082"/>
                <a:gd name="T80" fmla="*/ 937 w 2817"/>
                <a:gd name="T81" fmla="*/ 1350 h 2082"/>
                <a:gd name="T82" fmla="*/ 669 w 2817"/>
                <a:gd name="T83" fmla="*/ 1571 h 2082"/>
                <a:gd name="T84" fmla="*/ 756 w 2817"/>
                <a:gd name="T85" fmla="*/ 1528 h 2082"/>
                <a:gd name="T86" fmla="*/ 933 w 2817"/>
                <a:gd name="T87" fmla="*/ 1519 h 2082"/>
                <a:gd name="T88" fmla="*/ 1009 w 2817"/>
                <a:gd name="T89" fmla="*/ 1342 h 2082"/>
                <a:gd name="T90" fmla="*/ 1496 w 2817"/>
                <a:gd name="T91" fmla="*/ 2082 h 2082"/>
                <a:gd name="T92" fmla="*/ 1805 w 2817"/>
                <a:gd name="T93" fmla="*/ 1312 h 2082"/>
                <a:gd name="T94" fmla="*/ 1981 w 2817"/>
                <a:gd name="T95" fmla="*/ 1412 h 2082"/>
                <a:gd name="T96" fmla="*/ 2060 w 2817"/>
                <a:gd name="T97" fmla="*/ 1749 h 2082"/>
                <a:gd name="T98" fmla="*/ 2027 w 2817"/>
                <a:gd name="T99" fmla="*/ 1659 h 2082"/>
                <a:gd name="T100" fmla="*/ 2074 w 2817"/>
                <a:gd name="T101" fmla="*/ 1508 h 2082"/>
                <a:gd name="T102" fmla="*/ 2449 w 2817"/>
                <a:gd name="T103" fmla="*/ 1747 h 2082"/>
                <a:gd name="T104" fmla="*/ 2233 w 2817"/>
                <a:gd name="T105" fmla="*/ 1615 h 2082"/>
                <a:gd name="T106" fmla="*/ 2323 w 2817"/>
                <a:gd name="T107" fmla="*/ 1628 h 2082"/>
                <a:gd name="T108" fmla="*/ 2005 w 2817"/>
                <a:gd name="T109" fmla="*/ 1392 h 2082"/>
                <a:gd name="T110" fmla="*/ 2409 w 2817"/>
                <a:gd name="T111" fmla="*/ 1358 h 2082"/>
                <a:gd name="T112" fmla="*/ 2449 w 2817"/>
                <a:gd name="T113" fmla="*/ 1379 h 2082"/>
                <a:gd name="T114" fmla="*/ 2475 w 2817"/>
                <a:gd name="T115" fmla="*/ 1376 h 2082"/>
                <a:gd name="T116" fmla="*/ 2712 w 2817"/>
                <a:gd name="T117" fmla="*/ 1235 h 2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817" h="2082">
                  <a:moveTo>
                    <a:pt x="2706" y="1222"/>
                  </a:moveTo>
                  <a:cubicBezTo>
                    <a:pt x="2670" y="1239"/>
                    <a:pt x="2624" y="1253"/>
                    <a:pt x="2569" y="1261"/>
                  </a:cubicBezTo>
                  <a:cubicBezTo>
                    <a:pt x="2581" y="1249"/>
                    <a:pt x="2590" y="1236"/>
                    <a:pt x="2598" y="1224"/>
                  </a:cubicBezTo>
                  <a:cubicBezTo>
                    <a:pt x="2628" y="1179"/>
                    <a:pt x="2628" y="1144"/>
                    <a:pt x="2629" y="1142"/>
                  </a:cubicBezTo>
                  <a:cubicBezTo>
                    <a:pt x="2628" y="1144"/>
                    <a:pt x="2622" y="1178"/>
                    <a:pt x="2589" y="1218"/>
                  </a:cubicBezTo>
                  <a:cubicBezTo>
                    <a:pt x="2576" y="1233"/>
                    <a:pt x="2558" y="1253"/>
                    <a:pt x="2536" y="1266"/>
                  </a:cubicBezTo>
                  <a:cubicBezTo>
                    <a:pt x="2481" y="1272"/>
                    <a:pt x="2418" y="1273"/>
                    <a:pt x="2350" y="1269"/>
                  </a:cubicBezTo>
                  <a:cubicBezTo>
                    <a:pt x="2196" y="1260"/>
                    <a:pt x="2012" y="1231"/>
                    <a:pt x="1801" y="1235"/>
                  </a:cubicBezTo>
                  <a:cubicBezTo>
                    <a:pt x="1739" y="1237"/>
                    <a:pt x="1645" y="1253"/>
                    <a:pt x="1562" y="1282"/>
                  </a:cubicBezTo>
                  <a:cubicBezTo>
                    <a:pt x="1564" y="1200"/>
                    <a:pt x="1573" y="1117"/>
                    <a:pt x="1587" y="1036"/>
                  </a:cubicBezTo>
                  <a:cubicBezTo>
                    <a:pt x="1638" y="971"/>
                    <a:pt x="1708" y="916"/>
                    <a:pt x="1746" y="901"/>
                  </a:cubicBezTo>
                  <a:cubicBezTo>
                    <a:pt x="1851" y="857"/>
                    <a:pt x="1925" y="860"/>
                    <a:pt x="1924" y="858"/>
                  </a:cubicBezTo>
                  <a:cubicBezTo>
                    <a:pt x="1925" y="860"/>
                    <a:pt x="1851" y="851"/>
                    <a:pt x="1741" y="891"/>
                  </a:cubicBezTo>
                  <a:cubicBezTo>
                    <a:pt x="1703" y="903"/>
                    <a:pt x="1660" y="926"/>
                    <a:pt x="1619" y="958"/>
                  </a:cubicBezTo>
                  <a:cubicBezTo>
                    <a:pt x="1687" y="852"/>
                    <a:pt x="1824" y="661"/>
                    <a:pt x="1851" y="640"/>
                  </a:cubicBezTo>
                  <a:cubicBezTo>
                    <a:pt x="1888" y="611"/>
                    <a:pt x="1922" y="602"/>
                    <a:pt x="1946" y="589"/>
                  </a:cubicBezTo>
                  <a:cubicBezTo>
                    <a:pt x="1964" y="578"/>
                    <a:pt x="1980" y="567"/>
                    <a:pt x="1994" y="556"/>
                  </a:cubicBezTo>
                  <a:cubicBezTo>
                    <a:pt x="2001" y="550"/>
                    <a:pt x="2009" y="545"/>
                    <a:pt x="2016" y="539"/>
                  </a:cubicBezTo>
                  <a:cubicBezTo>
                    <a:pt x="2043" y="518"/>
                    <a:pt x="2069" y="503"/>
                    <a:pt x="2093" y="493"/>
                  </a:cubicBezTo>
                  <a:cubicBezTo>
                    <a:pt x="2141" y="474"/>
                    <a:pt x="2175" y="476"/>
                    <a:pt x="2175" y="476"/>
                  </a:cubicBezTo>
                  <a:cubicBezTo>
                    <a:pt x="2174" y="476"/>
                    <a:pt x="2155" y="466"/>
                    <a:pt x="2100" y="478"/>
                  </a:cubicBezTo>
                  <a:cubicBezTo>
                    <a:pt x="2082" y="481"/>
                    <a:pt x="2055" y="494"/>
                    <a:pt x="2051" y="496"/>
                  </a:cubicBezTo>
                  <a:cubicBezTo>
                    <a:pt x="2094" y="447"/>
                    <a:pt x="2122" y="395"/>
                    <a:pt x="2145" y="349"/>
                  </a:cubicBezTo>
                  <a:cubicBezTo>
                    <a:pt x="2159" y="318"/>
                    <a:pt x="2169" y="289"/>
                    <a:pt x="2177" y="264"/>
                  </a:cubicBezTo>
                  <a:cubicBezTo>
                    <a:pt x="2178" y="260"/>
                    <a:pt x="2179" y="256"/>
                    <a:pt x="2180" y="253"/>
                  </a:cubicBezTo>
                  <a:cubicBezTo>
                    <a:pt x="2180" y="252"/>
                    <a:pt x="2180" y="252"/>
                    <a:pt x="2180" y="252"/>
                  </a:cubicBezTo>
                  <a:cubicBezTo>
                    <a:pt x="2221" y="99"/>
                    <a:pt x="2190" y="0"/>
                    <a:pt x="2196" y="2"/>
                  </a:cubicBezTo>
                  <a:cubicBezTo>
                    <a:pt x="2190" y="0"/>
                    <a:pt x="2218" y="108"/>
                    <a:pt x="2164" y="267"/>
                  </a:cubicBezTo>
                  <a:cubicBezTo>
                    <a:pt x="2136" y="344"/>
                    <a:pt x="2083" y="431"/>
                    <a:pt x="2005" y="506"/>
                  </a:cubicBezTo>
                  <a:cubicBezTo>
                    <a:pt x="1986" y="524"/>
                    <a:pt x="1966" y="539"/>
                    <a:pt x="1944" y="552"/>
                  </a:cubicBezTo>
                  <a:cubicBezTo>
                    <a:pt x="1927" y="560"/>
                    <a:pt x="1861" y="587"/>
                    <a:pt x="1858" y="588"/>
                  </a:cubicBezTo>
                  <a:cubicBezTo>
                    <a:pt x="1857" y="588"/>
                    <a:pt x="1855" y="589"/>
                    <a:pt x="1854" y="589"/>
                  </a:cubicBezTo>
                  <a:cubicBezTo>
                    <a:pt x="1908" y="461"/>
                    <a:pt x="1919" y="344"/>
                    <a:pt x="1912" y="265"/>
                  </a:cubicBezTo>
                  <a:cubicBezTo>
                    <a:pt x="1906" y="175"/>
                    <a:pt x="1888" y="129"/>
                    <a:pt x="1889" y="129"/>
                  </a:cubicBezTo>
                  <a:cubicBezTo>
                    <a:pt x="1888" y="129"/>
                    <a:pt x="1900" y="177"/>
                    <a:pt x="1898" y="265"/>
                  </a:cubicBezTo>
                  <a:cubicBezTo>
                    <a:pt x="1897" y="352"/>
                    <a:pt x="1872" y="480"/>
                    <a:pt x="1792" y="613"/>
                  </a:cubicBezTo>
                  <a:cubicBezTo>
                    <a:pt x="1777" y="641"/>
                    <a:pt x="1758" y="669"/>
                    <a:pt x="1737" y="697"/>
                  </a:cubicBezTo>
                  <a:cubicBezTo>
                    <a:pt x="1719" y="719"/>
                    <a:pt x="1701" y="742"/>
                    <a:pt x="1684" y="764"/>
                  </a:cubicBezTo>
                  <a:cubicBezTo>
                    <a:pt x="1670" y="781"/>
                    <a:pt x="1652" y="795"/>
                    <a:pt x="1637" y="812"/>
                  </a:cubicBezTo>
                  <a:cubicBezTo>
                    <a:pt x="1630" y="819"/>
                    <a:pt x="1623" y="826"/>
                    <a:pt x="1617" y="832"/>
                  </a:cubicBezTo>
                  <a:cubicBezTo>
                    <a:pt x="1612" y="827"/>
                    <a:pt x="1607" y="821"/>
                    <a:pt x="1602" y="816"/>
                  </a:cubicBezTo>
                  <a:cubicBezTo>
                    <a:pt x="1584" y="793"/>
                    <a:pt x="1568" y="769"/>
                    <a:pt x="1554" y="746"/>
                  </a:cubicBezTo>
                  <a:cubicBezTo>
                    <a:pt x="1547" y="733"/>
                    <a:pt x="1539" y="720"/>
                    <a:pt x="1532" y="707"/>
                  </a:cubicBezTo>
                  <a:cubicBezTo>
                    <a:pt x="1516" y="675"/>
                    <a:pt x="1504" y="643"/>
                    <a:pt x="1495" y="612"/>
                  </a:cubicBezTo>
                  <a:cubicBezTo>
                    <a:pt x="1483" y="563"/>
                    <a:pt x="1477" y="519"/>
                    <a:pt x="1476" y="481"/>
                  </a:cubicBezTo>
                  <a:cubicBezTo>
                    <a:pt x="1476" y="403"/>
                    <a:pt x="1490" y="332"/>
                    <a:pt x="1510" y="278"/>
                  </a:cubicBezTo>
                  <a:cubicBezTo>
                    <a:pt x="1544" y="173"/>
                    <a:pt x="1505" y="110"/>
                    <a:pt x="1506" y="113"/>
                  </a:cubicBezTo>
                  <a:cubicBezTo>
                    <a:pt x="1505" y="111"/>
                    <a:pt x="1538" y="174"/>
                    <a:pt x="1500" y="275"/>
                  </a:cubicBezTo>
                  <a:cubicBezTo>
                    <a:pt x="1466" y="358"/>
                    <a:pt x="1443" y="482"/>
                    <a:pt x="1468" y="614"/>
                  </a:cubicBezTo>
                  <a:cubicBezTo>
                    <a:pt x="1415" y="561"/>
                    <a:pt x="1353" y="546"/>
                    <a:pt x="1325" y="497"/>
                  </a:cubicBezTo>
                  <a:cubicBezTo>
                    <a:pt x="1316" y="486"/>
                    <a:pt x="1309" y="474"/>
                    <a:pt x="1302" y="462"/>
                  </a:cubicBezTo>
                  <a:cubicBezTo>
                    <a:pt x="1273" y="398"/>
                    <a:pt x="1249" y="337"/>
                    <a:pt x="1231" y="287"/>
                  </a:cubicBezTo>
                  <a:cubicBezTo>
                    <a:pt x="1198" y="174"/>
                    <a:pt x="1157" y="114"/>
                    <a:pt x="1157" y="115"/>
                  </a:cubicBezTo>
                  <a:cubicBezTo>
                    <a:pt x="1157" y="115"/>
                    <a:pt x="1193" y="176"/>
                    <a:pt x="1221" y="291"/>
                  </a:cubicBezTo>
                  <a:cubicBezTo>
                    <a:pt x="1235" y="334"/>
                    <a:pt x="1251" y="382"/>
                    <a:pt x="1271" y="434"/>
                  </a:cubicBezTo>
                  <a:cubicBezTo>
                    <a:pt x="1275" y="444"/>
                    <a:pt x="1279" y="455"/>
                    <a:pt x="1284" y="465"/>
                  </a:cubicBezTo>
                  <a:cubicBezTo>
                    <a:pt x="1287" y="472"/>
                    <a:pt x="1289" y="478"/>
                    <a:pt x="1292" y="484"/>
                  </a:cubicBezTo>
                  <a:cubicBezTo>
                    <a:pt x="1309" y="519"/>
                    <a:pt x="1334" y="553"/>
                    <a:pt x="1368" y="577"/>
                  </a:cubicBezTo>
                  <a:cubicBezTo>
                    <a:pt x="1373" y="581"/>
                    <a:pt x="1378" y="584"/>
                    <a:pt x="1383" y="587"/>
                  </a:cubicBezTo>
                  <a:cubicBezTo>
                    <a:pt x="1413" y="609"/>
                    <a:pt x="1444" y="632"/>
                    <a:pt x="1463" y="665"/>
                  </a:cubicBezTo>
                  <a:cubicBezTo>
                    <a:pt x="1485" y="699"/>
                    <a:pt x="1505" y="740"/>
                    <a:pt x="1526" y="781"/>
                  </a:cubicBezTo>
                  <a:cubicBezTo>
                    <a:pt x="1536" y="802"/>
                    <a:pt x="1550" y="820"/>
                    <a:pt x="1564" y="837"/>
                  </a:cubicBezTo>
                  <a:cubicBezTo>
                    <a:pt x="1536" y="828"/>
                    <a:pt x="1509" y="825"/>
                    <a:pt x="1486" y="821"/>
                  </a:cubicBezTo>
                  <a:cubicBezTo>
                    <a:pt x="1403" y="811"/>
                    <a:pt x="1373" y="754"/>
                    <a:pt x="1369" y="752"/>
                  </a:cubicBezTo>
                  <a:cubicBezTo>
                    <a:pt x="1372" y="755"/>
                    <a:pt x="1394" y="820"/>
                    <a:pt x="1480" y="843"/>
                  </a:cubicBezTo>
                  <a:cubicBezTo>
                    <a:pt x="1509" y="850"/>
                    <a:pt x="1543" y="860"/>
                    <a:pt x="1574" y="877"/>
                  </a:cubicBezTo>
                  <a:cubicBezTo>
                    <a:pt x="1536" y="919"/>
                    <a:pt x="1500" y="970"/>
                    <a:pt x="1476" y="1059"/>
                  </a:cubicBezTo>
                  <a:cubicBezTo>
                    <a:pt x="1476" y="1060"/>
                    <a:pt x="1475" y="1061"/>
                    <a:pt x="1475" y="1062"/>
                  </a:cubicBezTo>
                  <a:cubicBezTo>
                    <a:pt x="1475" y="1063"/>
                    <a:pt x="1475" y="1063"/>
                    <a:pt x="1475" y="1063"/>
                  </a:cubicBezTo>
                  <a:cubicBezTo>
                    <a:pt x="1449" y="1162"/>
                    <a:pt x="1430" y="1263"/>
                    <a:pt x="1420" y="1365"/>
                  </a:cubicBezTo>
                  <a:cubicBezTo>
                    <a:pt x="1365" y="1326"/>
                    <a:pt x="1306" y="1298"/>
                    <a:pt x="1249" y="1277"/>
                  </a:cubicBezTo>
                  <a:cubicBezTo>
                    <a:pt x="1118" y="1229"/>
                    <a:pt x="994" y="1203"/>
                    <a:pt x="889" y="1169"/>
                  </a:cubicBezTo>
                  <a:cubicBezTo>
                    <a:pt x="865" y="1156"/>
                    <a:pt x="843" y="1141"/>
                    <a:pt x="825" y="1123"/>
                  </a:cubicBezTo>
                  <a:cubicBezTo>
                    <a:pt x="810" y="1109"/>
                    <a:pt x="801" y="1093"/>
                    <a:pt x="794" y="1077"/>
                  </a:cubicBezTo>
                  <a:cubicBezTo>
                    <a:pt x="796" y="1054"/>
                    <a:pt x="809" y="1030"/>
                    <a:pt x="825" y="1016"/>
                  </a:cubicBezTo>
                  <a:cubicBezTo>
                    <a:pt x="852" y="993"/>
                    <a:pt x="888" y="978"/>
                    <a:pt x="906" y="954"/>
                  </a:cubicBezTo>
                  <a:cubicBezTo>
                    <a:pt x="943" y="906"/>
                    <a:pt x="955" y="872"/>
                    <a:pt x="957" y="873"/>
                  </a:cubicBezTo>
                  <a:cubicBezTo>
                    <a:pt x="956" y="872"/>
                    <a:pt x="937" y="905"/>
                    <a:pt x="899" y="947"/>
                  </a:cubicBezTo>
                  <a:cubicBezTo>
                    <a:pt x="879" y="969"/>
                    <a:pt x="848" y="979"/>
                    <a:pt x="814" y="1003"/>
                  </a:cubicBezTo>
                  <a:cubicBezTo>
                    <a:pt x="803" y="1012"/>
                    <a:pt x="792" y="1026"/>
                    <a:pt x="785" y="1041"/>
                  </a:cubicBezTo>
                  <a:cubicBezTo>
                    <a:pt x="782" y="1020"/>
                    <a:pt x="782" y="1000"/>
                    <a:pt x="783" y="982"/>
                  </a:cubicBezTo>
                  <a:cubicBezTo>
                    <a:pt x="794" y="890"/>
                    <a:pt x="804" y="832"/>
                    <a:pt x="802" y="832"/>
                  </a:cubicBezTo>
                  <a:cubicBezTo>
                    <a:pt x="804" y="833"/>
                    <a:pt x="785" y="887"/>
                    <a:pt x="764" y="979"/>
                  </a:cubicBezTo>
                  <a:cubicBezTo>
                    <a:pt x="756" y="1020"/>
                    <a:pt x="753" y="1082"/>
                    <a:pt x="790" y="1132"/>
                  </a:cubicBezTo>
                  <a:cubicBezTo>
                    <a:pt x="668" y="1081"/>
                    <a:pt x="591" y="1002"/>
                    <a:pt x="554" y="937"/>
                  </a:cubicBezTo>
                  <a:cubicBezTo>
                    <a:pt x="541" y="914"/>
                    <a:pt x="531" y="894"/>
                    <a:pt x="524" y="877"/>
                  </a:cubicBezTo>
                  <a:cubicBezTo>
                    <a:pt x="507" y="822"/>
                    <a:pt x="509" y="766"/>
                    <a:pt x="517" y="719"/>
                  </a:cubicBezTo>
                  <a:cubicBezTo>
                    <a:pt x="528" y="656"/>
                    <a:pt x="536" y="603"/>
                    <a:pt x="533" y="566"/>
                  </a:cubicBezTo>
                  <a:cubicBezTo>
                    <a:pt x="530" y="530"/>
                    <a:pt x="523" y="511"/>
                    <a:pt x="523" y="511"/>
                  </a:cubicBezTo>
                  <a:cubicBezTo>
                    <a:pt x="523" y="511"/>
                    <a:pt x="529" y="530"/>
                    <a:pt x="530" y="566"/>
                  </a:cubicBezTo>
                  <a:cubicBezTo>
                    <a:pt x="531" y="603"/>
                    <a:pt x="521" y="654"/>
                    <a:pt x="508" y="718"/>
                  </a:cubicBezTo>
                  <a:cubicBezTo>
                    <a:pt x="494" y="781"/>
                    <a:pt x="492" y="866"/>
                    <a:pt x="535" y="944"/>
                  </a:cubicBezTo>
                  <a:cubicBezTo>
                    <a:pt x="559" y="992"/>
                    <a:pt x="596" y="1036"/>
                    <a:pt x="641" y="1075"/>
                  </a:cubicBezTo>
                  <a:cubicBezTo>
                    <a:pt x="677" y="1109"/>
                    <a:pt x="722" y="1142"/>
                    <a:pt x="777" y="1169"/>
                  </a:cubicBezTo>
                  <a:cubicBezTo>
                    <a:pt x="783" y="1172"/>
                    <a:pt x="789" y="1175"/>
                    <a:pt x="796" y="1179"/>
                  </a:cubicBezTo>
                  <a:cubicBezTo>
                    <a:pt x="789" y="1178"/>
                    <a:pt x="782" y="1178"/>
                    <a:pt x="775" y="1178"/>
                  </a:cubicBezTo>
                  <a:cubicBezTo>
                    <a:pt x="706" y="1175"/>
                    <a:pt x="639" y="1197"/>
                    <a:pt x="584" y="1210"/>
                  </a:cubicBezTo>
                  <a:cubicBezTo>
                    <a:pt x="526" y="1222"/>
                    <a:pt x="471" y="1227"/>
                    <a:pt x="421" y="1228"/>
                  </a:cubicBezTo>
                  <a:cubicBezTo>
                    <a:pt x="417" y="1228"/>
                    <a:pt x="413" y="1228"/>
                    <a:pt x="409" y="1228"/>
                  </a:cubicBezTo>
                  <a:cubicBezTo>
                    <a:pt x="381" y="1226"/>
                    <a:pt x="353" y="1223"/>
                    <a:pt x="327" y="1219"/>
                  </a:cubicBezTo>
                  <a:cubicBezTo>
                    <a:pt x="253" y="1209"/>
                    <a:pt x="187" y="1196"/>
                    <a:pt x="135" y="1173"/>
                  </a:cubicBezTo>
                  <a:cubicBezTo>
                    <a:pt x="35" y="1128"/>
                    <a:pt x="4" y="1058"/>
                    <a:pt x="0" y="1056"/>
                  </a:cubicBezTo>
                  <a:cubicBezTo>
                    <a:pt x="3" y="1058"/>
                    <a:pt x="29" y="1128"/>
                    <a:pt x="124" y="1178"/>
                  </a:cubicBezTo>
                  <a:cubicBezTo>
                    <a:pt x="110" y="1172"/>
                    <a:pt x="103" y="1168"/>
                    <a:pt x="102" y="1168"/>
                  </a:cubicBezTo>
                  <a:cubicBezTo>
                    <a:pt x="104" y="1169"/>
                    <a:pt x="216" y="1242"/>
                    <a:pt x="421" y="1247"/>
                  </a:cubicBezTo>
                  <a:cubicBezTo>
                    <a:pt x="422" y="1247"/>
                    <a:pt x="424" y="1247"/>
                    <a:pt x="425" y="1247"/>
                  </a:cubicBezTo>
                  <a:cubicBezTo>
                    <a:pt x="431" y="1248"/>
                    <a:pt x="437" y="1248"/>
                    <a:pt x="443" y="1248"/>
                  </a:cubicBezTo>
                  <a:cubicBezTo>
                    <a:pt x="461" y="1249"/>
                    <a:pt x="478" y="1248"/>
                    <a:pt x="496" y="1246"/>
                  </a:cubicBezTo>
                  <a:cubicBezTo>
                    <a:pt x="517" y="1245"/>
                    <a:pt x="538" y="1244"/>
                    <a:pt x="561" y="1241"/>
                  </a:cubicBezTo>
                  <a:cubicBezTo>
                    <a:pt x="564" y="1241"/>
                    <a:pt x="570" y="1239"/>
                    <a:pt x="570" y="1239"/>
                  </a:cubicBezTo>
                  <a:cubicBezTo>
                    <a:pt x="576" y="1239"/>
                    <a:pt x="583" y="1238"/>
                    <a:pt x="589" y="1236"/>
                  </a:cubicBezTo>
                  <a:cubicBezTo>
                    <a:pt x="595" y="1235"/>
                    <a:pt x="601" y="1234"/>
                    <a:pt x="607" y="1233"/>
                  </a:cubicBezTo>
                  <a:cubicBezTo>
                    <a:pt x="601" y="1238"/>
                    <a:pt x="595" y="1243"/>
                    <a:pt x="591" y="1249"/>
                  </a:cubicBezTo>
                  <a:cubicBezTo>
                    <a:pt x="575" y="1270"/>
                    <a:pt x="567" y="1292"/>
                    <a:pt x="561" y="1308"/>
                  </a:cubicBezTo>
                  <a:cubicBezTo>
                    <a:pt x="549" y="1343"/>
                    <a:pt x="541" y="1361"/>
                    <a:pt x="541" y="1361"/>
                  </a:cubicBezTo>
                  <a:cubicBezTo>
                    <a:pt x="541" y="1361"/>
                    <a:pt x="550" y="1343"/>
                    <a:pt x="564" y="1310"/>
                  </a:cubicBezTo>
                  <a:cubicBezTo>
                    <a:pt x="573" y="1285"/>
                    <a:pt x="590" y="1249"/>
                    <a:pt x="627" y="1228"/>
                  </a:cubicBezTo>
                  <a:cubicBezTo>
                    <a:pt x="675" y="1218"/>
                    <a:pt x="722" y="1208"/>
                    <a:pt x="775" y="1211"/>
                  </a:cubicBezTo>
                  <a:cubicBezTo>
                    <a:pt x="816" y="1212"/>
                    <a:pt x="869" y="1215"/>
                    <a:pt x="904" y="1226"/>
                  </a:cubicBezTo>
                  <a:cubicBezTo>
                    <a:pt x="939" y="1237"/>
                    <a:pt x="1053" y="1275"/>
                    <a:pt x="1135" y="1304"/>
                  </a:cubicBezTo>
                  <a:cubicBezTo>
                    <a:pt x="1073" y="1303"/>
                    <a:pt x="1016" y="1315"/>
                    <a:pt x="970" y="1334"/>
                  </a:cubicBezTo>
                  <a:cubicBezTo>
                    <a:pt x="960" y="1339"/>
                    <a:pt x="950" y="1344"/>
                    <a:pt x="941" y="1348"/>
                  </a:cubicBezTo>
                  <a:cubicBezTo>
                    <a:pt x="940" y="1349"/>
                    <a:pt x="939" y="1350"/>
                    <a:pt x="937" y="1350"/>
                  </a:cubicBezTo>
                  <a:cubicBezTo>
                    <a:pt x="935" y="1351"/>
                    <a:pt x="933" y="1353"/>
                    <a:pt x="930" y="1354"/>
                  </a:cubicBezTo>
                  <a:cubicBezTo>
                    <a:pt x="845" y="1401"/>
                    <a:pt x="787" y="1470"/>
                    <a:pt x="749" y="1522"/>
                  </a:cubicBezTo>
                  <a:cubicBezTo>
                    <a:pt x="725" y="1556"/>
                    <a:pt x="691" y="1569"/>
                    <a:pt x="669" y="1571"/>
                  </a:cubicBezTo>
                  <a:cubicBezTo>
                    <a:pt x="646" y="1572"/>
                    <a:pt x="635" y="1562"/>
                    <a:pt x="635" y="1563"/>
                  </a:cubicBezTo>
                  <a:cubicBezTo>
                    <a:pt x="635" y="1562"/>
                    <a:pt x="645" y="1574"/>
                    <a:pt x="669" y="1574"/>
                  </a:cubicBezTo>
                  <a:cubicBezTo>
                    <a:pt x="693" y="1574"/>
                    <a:pt x="729" y="1563"/>
                    <a:pt x="756" y="1528"/>
                  </a:cubicBezTo>
                  <a:cubicBezTo>
                    <a:pt x="799" y="1476"/>
                    <a:pt x="864" y="1406"/>
                    <a:pt x="954" y="1363"/>
                  </a:cubicBezTo>
                  <a:cubicBezTo>
                    <a:pt x="940" y="1380"/>
                    <a:pt x="930" y="1400"/>
                    <a:pt x="923" y="1416"/>
                  </a:cubicBezTo>
                  <a:cubicBezTo>
                    <a:pt x="899" y="1478"/>
                    <a:pt x="932" y="1515"/>
                    <a:pt x="933" y="1519"/>
                  </a:cubicBezTo>
                  <a:cubicBezTo>
                    <a:pt x="932" y="1515"/>
                    <a:pt x="905" y="1476"/>
                    <a:pt x="932" y="1420"/>
                  </a:cubicBezTo>
                  <a:cubicBezTo>
                    <a:pt x="946" y="1392"/>
                    <a:pt x="968" y="1358"/>
                    <a:pt x="1006" y="1343"/>
                  </a:cubicBezTo>
                  <a:cubicBezTo>
                    <a:pt x="1007" y="1343"/>
                    <a:pt x="1008" y="1343"/>
                    <a:pt x="1009" y="1342"/>
                  </a:cubicBezTo>
                  <a:cubicBezTo>
                    <a:pt x="1099" y="1319"/>
                    <a:pt x="1215" y="1335"/>
                    <a:pt x="1326" y="1389"/>
                  </a:cubicBezTo>
                  <a:cubicBezTo>
                    <a:pt x="1357" y="1408"/>
                    <a:pt x="1386" y="1429"/>
                    <a:pt x="1413" y="1454"/>
                  </a:cubicBezTo>
                  <a:cubicBezTo>
                    <a:pt x="1401" y="1665"/>
                    <a:pt x="1427" y="1877"/>
                    <a:pt x="1496" y="2082"/>
                  </a:cubicBezTo>
                  <a:cubicBezTo>
                    <a:pt x="1810" y="2082"/>
                    <a:pt x="1810" y="2082"/>
                    <a:pt x="1810" y="2082"/>
                  </a:cubicBezTo>
                  <a:cubicBezTo>
                    <a:pt x="1645" y="1874"/>
                    <a:pt x="1570" y="1625"/>
                    <a:pt x="1562" y="1370"/>
                  </a:cubicBezTo>
                  <a:cubicBezTo>
                    <a:pt x="1640" y="1334"/>
                    <a:pt x="1723" y="1317"/>
                    <a:pt x="1805" y="1312"/>
                  </a:cubicBezTo>
                  <a:cubicBezTo>
                    <a:pt x="1806" y="1311"/>
                    <a:pt x="1808" y="1311"/>
                    <a:pt x="1809" y="1311"/>
                  </a:cubicBezTo>
                  <a:cubicBezTo>
                    <a:pt x="1831" y="1313"/>
                    <a:pt x="1852" y="1317"/>
                    <a:pt x="1872" y="1323"/>
                  </a:cubicBezTo>
                  <a:cubicBezTo>
                    <a:pt x="1915" y="1338"/>
                    <a:pt x="1950" y="1378"/>
                    <a:pt x="1981" y="1412"/>
                  </a:cubicBezTo>
                  <a:cubicBezTo>
                    <a:pt x="1985" y="1418"/>
                    <a:pt x="1990" y="1423"/>
                    <a:pt x="1994" y="1428"/>
                  </a:cubicBezTo>
                  <a:cubicBezTo>
                    <a:pt x="2032" y="1507"/>
                    <a:pt x="2005" y="1595"/>
                    <a:pt x="2016" y="1660"/>
                  </a:cubicBezTo>
                  <a:cubicBezTo>
                    <a:pt x="2020" y="1704"/>
                    <a:pt x="2046" y="1732"/>
                    <a:pt x="2060" y="1749"/>
                  </a:cubicBezTo>
                  <a:cubicBezTo>
                    <a:pt x="2075" y="1767"/>
                    <a:pt x="2084" y="1776"/>
                    <a:pt x="2084" y="1776"/>
                  </a:cubicBezTo>
                  <a:cubicBezTo>
                    <a:pt x="2084" y="1776"/>
                    <a:pt x="2076" y="1766"/>
                    <a:pt x="2063" y="1747"/>
                  </a:cubicBezTo>
                  <a:cubicBezTo>
                    <a:pt x="2050" y="1728"/>
                    <a:pt x="2028" y="1700"/>
                    <a:pt x="2027" y="1659"/>
                  </a:cubicBezTo>
                  <a:cubicBezTo>
                    <a:pt x="2026" y="1618"/>
                    <a:pt x="2031" y="1569"/>
                    <a:pt x="2034" y="1513"/>
                  </a:cubicBezTo>
                  <a:cubicBezTo>
                    <a:pt x="2035" y="1499"/>
                    <a:pt x="2034" y="1483"/>
                    <a:pt x="2032" y="1467"/>
                  </a:cubicBezTo>
                  <a:cubicBezTo>
                    <a:pt x="2046" y="1481"/>
                    <a:pt x="2061" y="1495"/>
                    <a:pt x="2074" y="1508"/>
                  </a:cubicBezTo>
                  <a:cubicBezTo>
                    <a:pt x="2080" y="1514"/>
                    <a:pt x="2086" y="1519"/>
                    <a:pt x="2092" y="1524"/>
                  </a:cubicBezTo>
                  <a:cubicBezTo>
                    <a:pt x="2126" y="1558"/>
                    <a:pt x="2160" y="1590"/>
                    <a:pt x="2199" y="1615"/>
                  </a:cubicBezTo>
                  <a:cubicBezTo>
                    <a:pt x="2287" y="1676"/>
                    <a:pt x="2374" y="1719"/>
                    <a:pt x="2449" y="1747"/>
                  </a:cubicBezTo>
                  <a:cubicBezTo>
                    <a:pt x="2598" y="1808"/>
                    <a:pt x="2697" y="1823"/>
                    <a:pt x="2698" y="1818"/>
                  </a:cubicBezTo>
                  <a:cubicBezTo>
                    <a:pt x="2697" y="1823"/>
                    <a:pt x="2599" y="1803"/>
                    <a:pt x="2453" y="1737"/>
                  </a:cubicBezTo>
                  <a:cubicBezTo>
                    <a:pt x="2386" y="1709"/>
                    <a:pt x="2310" y="1669"/>
                    <a:pt x="2233" y="1615"/>
                  </a:cubicBezTo>
                  <a:cubicBezTo>
                    <a:pt x="2264" y="1627"/>
                    <a:pt x="2294" y="1634"/>
                    <a:pt x="2321" y="1639"/>
                  </a:cubicBezTo>
                  <a:cubicBezTo>
                    <a:pt x="2414" y="1654"/>
                    <a:pt x="2472" y="1645"/>
                    <a:pt x="2472" y="1647"/>
                  </a:cubicBezTo>
                  <a:cubicBezTo>
                    <a:pt x="2473" y="1645"/>
                    <a:pt x="2414" y="1648"/>
                    <a:pt x="2323" y="1628"/>
                  </a:cubicBezTo>
                  <a:cubicBezTo>
                    <a:pt x="2278" y="1617"/>
                    <a:pt x="2225" y="1601"/>
                    <a:pt x="2177" y="1564"/>
                  </a:cubicBezTo>
                  <a:cubicBezTo>
                    <a:pt x="2145" y="1537"/>
                    <a:pt x="2109" y="1508"/>
                    <a:pt x="2076" y="1474"/>
                  </a:cubicBezTo>
                  <a:cubicBezTo>
                    <a:pt x="2066" y="1464"/>
                    <a:pt x="2014" y="1405"/>
                    <a:pt x="2005" y="1392"/>
                  </a:cubicBezTo>
                  <a:cubicBezTo>
                    <a:pt x="1982" y="1365"/>
                    <a:pt x="1958" y="1332"/>
                    <a:pt x="1922" y="1308"/>
                  </a:cubicBezTo>
                  <a:cubicBezTo>
                    <a:pt x="2065" y="1306"/>
                    <a:pt x="2198" y="1314"/>
                    <a:pt x="2317" y="1314"/>
                  </a:cubicBezTo>
                  <a:cubicBezTo>
                    <a:pt x="2351" y="1324"/>
                    <a:pt x="2380" y="1342"/>
                    <a:pt x="2409" y="1358"/>
                  </a:cubicBezTo>
                  <a:cubicBezTo>
                    <a:pt x="2421" y="1367"/>
                    <a:pt x="2431" y="1375"/>
                    <a:pt x="2439" y="1385"/>
                  </a:cubicBezTo>
                  <a:cubicBezTo>
                    <a:pt x="2471" y="1418"/>
                    <a:pt x="2468" y="1452"/>
                    <a:pt x="2468" y="1454"/>
                  </a:cubicBezTo>
                  <a:cubicBezTo>
                    <a:pt x="2468" y="1451"/>
                    <a:pt x="2477" y="1419"/>
                    <a:pt x="2449" y="1379"/>
                  </a:cubicBezTo>
                  <a:cubicBezTo>
                    <a:pt x="2456" y="1382"/>
                    <a:pt x="2464" y="1385"/>
                    <a:pt x="2471" y="1387"/>
                  </a:cubicBezTo>
                  <a:cubicBezTo>
                    <a:pt x="2588" y="1426"/>
                    <a:pt x="2666" y="1408"/>
                    <a:pt x="2670" y="1408"/>
                  </a:cubicBezTo>
                  <a:cubicBezTo>
                    <a:pt x="2666" y="1407"/>
                    <a:pt x="2587" y="1419"/>
                    <a:pt x="2475" y="1376"/>
                  </a:cubicBezTo>
                  <a:cubicBezTo>
                    <a:pt x="2458" y="1371"/>
                    <a:pt x="2442" y="1362"/>
                    <a:pt x="2424" y="1351"/>
                  </a:cubicBezTo>
                  <a:cubicBezTo>
                    <a:pt x="2410" y="1338"/>
                    <a:pt x="2392" y="1325"/>
                    <a:pt x="2372" y="1314"/>
                  </a:cubicBezTo>
                  <a:cubicBezTo>
                    <a:pt x="2519" y="1310"/>
                    <a:pt x="2639" y="1278"/>
                    <a:pt x="2712" y="1235"/>
                  </a:cubicBezTo>
                  <a:cubicBezTo>
                    <a:pt x="2789" y="1190"/>
                    <a:pt x="2816" y="1147"/>
                    <a:pt x="2817" y="1149"/>
                  </a:cubicBezTo>
                  <a:cubicBezTo>
                    <a:pt x="2816" y="1147"/>
                    <a:pt x="2784" y="1186"/>
                    <a:pt x="2706" y="1222"/>
                  </a:cubicBez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" name="Oval 7"/>
            <p:cNvSpPr>
              <a:spLocks noChangeArrowheads="1"/>
            </p:cNvSpPr>
            <p:nvPr/>
          </p:nvSpPr>
          <p:spPr bwMode="auto">
            <a:xfrm>
              <a:off x="10671657" y="7647544"/>
              <a:ext cx="1243038" cy="124209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15" name="Oval 7"/>
            <p:cNvSpPr>
              <a:spLocks noChangeArrowheads="1"/>
            </p:cNvSpPr>
            <p:nvPr/>
          </p:nvSpPr>
          <p:spPr bwMode="auto">
            <a:xfrm>
              <a:off x="12870167" y="7647544"/>
              <a:ext cx="1371600" cy="13716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12998729" y="11555867"/>
              <a:ext cx="1243038" cy="124209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17" name="Oval 7"/>
            <p:cNvSpPr>
              <a:spLocks noChangeArrowheads="1"/>
            </p:cNvSpPr>
            <p:nvPr/>
          </p:nvSpPr>
          <p:spPr bwMode="auto">
            <a:xfrm>
              <a:off x="5757821" y="8013304"/>
              <a:ext cx="2011680" cy="201168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7487220" y="5178664"/>
              <a:ext cx="2468880" cy="24688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19" name="Oval 7"/>
            <p:cNvSpPr>
              <a:spLocks noChangeArrowheads="1"/>
            </p:cNvSpPr>
            <p:nvPr/>
          </p:nvSpPr>
          <p:spPr bwMode="auto">
            <a:xfrm>
              <a:off x="13555967" y="3793931"/>
              <a:ext cx="2286000" cy="2286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15841967" y="8333344"/>
              <a:ext cx="2011680" cy="201168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21" name="Oval 7"/>
            <p:cNvSpPr>
              <a:spLocks noChangeArrowheads="1"/>
            </p:cNvSpPr>
            <p:nvPr/>
          </p:nvSpPr>
          <p:spPr bwMode="auto">
            <a:xfrm>
              <a:off x="7944420" y="10550027"/>
              <a:ext cx="2011680" cy="2011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22" name="Oval 7"/>
            <p:cNvSpPr>
              <a:spLocks noChangeArrowheads="1"/>
            </p:cNvSpPr>
            <p:nvPr/>
          </p:nvSpPr>
          <p:spPr bwMode="auto">
            <a:xfrm>
              <a:off x="15108597" y="11353954"/>
              <a:ext cx="1645920" cy="16459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23" name="Oval 7"/>
            <p:cNvSpPr>
              <a:spLocks noChangeArrowheads="1"/>
            </p:cNvSpPr>
            <p:nvPr/>
          </p:nvSpPr>
          <p:spPr bwMode="auto">
            <a:xfrm>
              <a:off x="11688785" y="5218970"/>
              <a:ext cx="731520" cy="7315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24" name="Oval 7"/>
            <p:cNvSpPr>
              <a:spLocks noChangeArrowheads="1"/>
            </p:cNvSpPr>
            <p:nvPr/>
          </p:nvSpPr>
          <p:spPr bwMode="auto">
            <a:xfrm>
              <a:off x="9350425" y="8001505"/>
              <a:ext cx="731520" cy="7315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15483768" y="10343528"/>
              <a:ext cx="731520" cy="73152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26" name="Oval 7"/>
            <p:cNvSpPr>
              <a:spLocks noChangeArrowheads="1"/>
            </p:cNvSpPr>
            <p:nvPr/>
          </p:nvSpPr>
          <p:spPr bwMode="auto">
            <a:xfrm>
              <a:off x="14065511" y="6530340"/>
              <a:ext cx="731520" cy="73152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27" name="Oval 7"/>
            <p:cNvSpPr>
              <a:spLocks noChangeArrowheads="1"/>
            </p:cNvSpPr>
            <p:nvPr/>
          </p:nvSpPr>
          <p:spPr bwMode="auto">
            <a:xfrm>
              <a:off x="10200923" y="4708396"/>
              <a:ext cx="1243038" cy="124209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5460" y="11263160"/>
              <a:ext cx="609600" cy="609600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6869" y="8733025"/>
              <a:ext cx="609600" cy="609600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45614" y="9037825"/>
              <a:ext cx="609600" cy="609600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26757" y="11872760"/>
              <a:ext cx="609600" cy="609600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3567" y="8214865"/>
              <a:ext cx="304800" cy="304800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63754" y="5183632"/>
              <a:ext cx="304800" cy="304800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9111" y="8116191"/>
              <a:ext cx="304800" cy="304800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77373" y="12053089"/>
              <a:ext cx="304800" cy="304800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89367" y="4365530"/>
              <a:ext cx="1219200" cy="1219200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12060" y="5813029"/>
              <a:ext cx="1219200" cy="1219200"/>
            </a:xfrm>
            <a:prstGeom prst="rect">
              <a:avLst/>
            </a:prstGeom>
          </p:spPr>
        </p:pic>
      </p:grpSp>
      <p:sp>
        <p:nvSpPr>
          <p:cNvPr id="38" name="Rectangle 37"/>
          <p:cNvSpPr/>
          <p:nvPr/>
        </p:nvSpPr>
        <p:spPr>
          <a:xfrm>
            <a:off x="8332801" y="2195467"/>
            <a:ext cx="2895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32802" y="1861704"/>
            <a:ext cx="2895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9465219" y="3681154"/>
            <a:ext cx="2895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465220" y="3347391"/>
            <a:ext cx="2895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8891334" y="5418247"/>
            <a:ext cx="2895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91335" y="5084484"/>
            <a:ext cx="2895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34216" y="2359130"/>
            <a:ext cx="2895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34217" y="2025367"/>
            <a:ext cx="2895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50155" y="5318439"/>
            <a:ext cx="2895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50156" y="4984676"/>
            <a:ext cx="2895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CB1A2D3A-0710-AD81-FFAB-4E056596D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3350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9"/>
          <p:cNvSpPr>
            <a:spLocks/>
          </p:cNvSpPr>
          <p:nvPr/>
        </p:nvSpPr>
        <p:spPr bwMode="auto">
          <a:xfrm rot="10800000">
            <a:off x="5104606" y="3117850"/>
            <a:ext cx="1174750" cy="1339850"/>
          </a:xfrm>
          <a:custGeom>
            <a:avLst/>
            <a:gdLst>
              <a:gd name="T0" fmla="*/ 336 w 423"/>
              <a:gd name="T1" fmla="*/ 0 h 483"/>
              <a:gd name="T2" fmla="*/ 313 w 423"/>
              <a:gd name="T3" fmla="*/ 42 h 483"/>
              <a:gd name="T4" fmla="*/ 262 w 423"/>
              <a:gd name="T5" fmla="*/ 62 h 483"/>
              <a:gd name="T6" fmla="*/ 210 w 423"/>
              <a:gd name="T7" fmla="*/ 42 h 483"/>
              <a:gd name="T8" fmla="*/ 187 w 423"/>
              <a:gd name="T9" fmla="*/ 0 h 483"/>
              <a:gd name="T10" fmla="*/ 63 w 423"/>
              <a:gd name="T11" fmla="*/ 0 h 483"/>
              <a:gd name="T12" fmla="*/ 63 w 423"/>
              <a:gd name="T13" fmla="*/ 190 h 483"/>
              <a:gd name="T14" fmla="*/ 55 w 423"/>
              <a:gd name="T15" fmla="*/ 190 h 483"/>
              <a:gd name="T16" fmla="*/ 0 w 423"/>
              <a:gd name="T17" fmla="*/ 250 h 483"/>
              <a:gd name="T18" fmla="*/ 55 w 423"/>
              <a:gd name="T19" fmla="*/ 309 h 483"/>
              <a:gd name="T20" fmla="*/ 63 w 423"/>
              <a:gd name="T21" fmla="*/ 310 h 483"/>
              <a:gd name="T22" fmla="*/ 63 w 423"/>
              <a:gd name="T23" fmla="*/ 483 h 483"/>
              <a:gd name="T24" fmla="*/ 216 w 423"/>
              <a:gd name="T25" fmla="*/ 483 h 483"/>
              <a:gd name="T26" fmla="*/ 319 w 423"/>
              <a:gd name="T27" fmla="*/ 195 h 483"/>
              <a:gd name="T28" fmla="*/ 356 w 423"/>
              <a:gd name="T29" fmla="*/ 127 h 483"/>
              <a:gd name="T30" fmla="*/ 423 w 423"/>
              <a:gd name="T31" fmla="*/ 0 h 483"/>
              <a:gd name="T32" fmla="*/ 336 w 423"/>
              <a:gd name="T33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3" h="483">
                <a:moveTo>
                  <a:pt x="336" y="0"/>
                </a:moveTo>
                <a:cubicBezTo>
                  <a:pt x="334" y="16"/>
                  <a:pt x="326" y="31"/>
                  <a:pt x="313" y="42"/>
                </a:cubicBezTo>
                <a:cubicBezTo>
                  <a:pt x="299" y="55"/>
                  <a:pt x="281" y="62"/>
                  <a:pt x="262" y="62"/>
                </a:cubicBezTo>
                <a:cubicBezTo>
                  <a:pt x="242" y="62"/>
                  <a:pt x="224" y="55"/>
                  <a:pt x="210" y="42"/>
                </a:cubicBezTo>
                <a:cubicBezTo>
                  <a:pt x="198" y="31"/>
                  <a:pt x="190" y="16"/>
                  <a:pt x="187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63" y="190"/>
                  <a:pt x="63" y="190"/>
                  <a:pt x="63" y="190"/>
                </a:cubicBezTo>
                <a:cubicBezTo>
                  <a:pt x="55" y="190"/>
                  <a:pt x="55" y="190"/>
                  <a:pt x="55" y="190"/>
                </a:cubicBezTo>
                <a:cubicBezTo>
                  <a:pt x="24" y="193"/>
                  <a:pt x="0" y="219"/>
                  <a:pt x="0" y="250"/>
                </a:cubicBezTo>
                <a:cubicBezTo>
                  <a:pt x="0" y="281"/>
                  <a:pt x="24" y="307"/>
                  <a:pt x="55" y="309"/>
                </a:cubicBezTo>
                <a:cubicBezTo>
                  <a:pt x="63" y="310"/>
                  <a:pt x="63" y="310"/>
                  <a:pt x="63" y="310"/>
                </a:cubicBezTo>
                <a:cubicBezTo>
                  <a:pt x="63" y="483"/>
                  <a:pt x="63" y="483"/>
                  <a:pt x="63" y="483"/>
                </a:cubicBezTo>
                <a:cubicBezTo>
                  <a:pt x="216" y="483"/>
                  <a:pt x="216" y="483"/>
                  <a:pt x="216" y="483"/>
                </a:cubicBezTo>
                <a:cubicBezTo>
                  <a:pt x="231" y="419"/>
                  <a:pt x="260" y="321"/>
                  <a:pt x="319" y="195"/>
                </a:cubicBezTo>
                <a:cubicBezTo>
                  <a:pt x="328" y="175"/>
                  <a:pt x="341" y="153"/>
                  <a:pt x="356" y="127"/>
                </a:cubicBezTo>
                <a:cubicBezTo>
                  <a:pt x="378" y="90"/>
                  <a:pt x="404" y="45"/>
                  <a:pt x="423" y="0"/>
                </a:cubicBezTo>
                <a:lnTo>
                  <a:pt x="33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tx2"/>
              </a:solidFill>
            </a:endParaRPr>
          </a:p>
        </p:txBody>
      </p:sp>
      <p:sp>
        <p:nvSpPr>
          <p:cNvPr id="5" name="Freeform 20"/>
          <p:cNvSpPr>
            <a:spLocks/>
          </p:cNvSpPr>
          <p:nvPr/>
        </p:nvSpPr>
        <p:spPr bwMode="auto">
          <a:xfrm rot="10800000">
            <a:off x="6150768" y="3117850"/>
            <a:ext cx="1012825" cy="1511300"/>
          </a:xfrm>
          <a:custGeom>
            <a:avLst/>
            <a:gdLst>
              <a:gd name="T0" fmla="*/ 365 w 365"/>
              <a:gd name="T1" fmla="*/ 387 h 545"/>
              <a:gd name="T2" fmla="*/ 323 w 365"/>
              <a:gd name="T3" fmla="*/ 363 h 545"/>
              <a:gd name="T4" fmla="*/ 303 w 365"/>
              <a:gd name="T5" fmla="*/ 312 h 545"/>
              <a:gd name="T6" fmla="*/ 323 w 365"/>
              <a:gd name="T7" fmla="*/ 260 h 545"/>
              <a:gd name="T8" fmla="*/ 365 w 365"/>
              <a:gd name="T9" fmla="*/ 237 h 545"/>
              <a:gd name="T10" fmla="*/ 365 w 365"/>
              <a:gd name="T11" fmla="*/ 62 h 545"/>
              <a:gd name="T12" fmla="*/ 231 w 365"/>
              <a:gd name="T13" fmla="*/ 62 h 545"/>
              <a:gd name="T14" fmla="*/ 230 w 365"/>
              <a:gd name="T15" fmla="*/ 55 h 545"/>
              <a:gd name="T16" fmla="*/ 170 w 365"/>
              <a:gd name="T17" fmla="*/ 0 h 545"/>
              <a:gd name="T18" fmla="*/ 111 w 365"/>
              <a:gd name="T19" fmla="*/ 55 h 545"/>
              <a:gd name="T20" fmla="*/ 110 w 365"/>
              <a:gd name="T21" fmla="*/ 62 h 545"/>
              <a:gd name="T22" fmla="*/ 0 w 365"/>
              <a:gd name="T23" fmla="*/ 62 h 545"/>
              <a:gd name="T24" fmla="*/ 66 w 365"/>
              <a:gd name="T25" fmla="*/ 189 h 545"/>
              <a:gd name="T26" fmla="*/ 103 w 365"/>
              <a:gd name="T27" fmla="*/ 257 h 545"/>
              <a:gd name="T28" fmla="*/ 206 w 365"/>
              <a:gd name="T29" fmla="*/ 545 h 545"/>
              <a:gd name="T30" fmla="*/ 365 w 365"/>
              <a:gd name="T31" fmla="*/ 545 h 545"/>
              <a:gd name="T32" fmla="*/ 365 w 365"/>
              <a:gd name="T33" fmla="*/ 387 h 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65" h="545">
                <a:moveTo>
                  <a:pt x="365" y="387"/>
                </a:moveTo>
                <a:cubicBezTo>
                  <a:pt x="349" y="384"/>
                  <a:pt x="335" y="376"/>
                  <a:pt x="323" y="363"/>
                </a:cubicBezTo>
                <a:cubicBezTo>
                  <a:pt x="310" y="349"/>
                  <a:pt x="303" y="331"/>
                  <a:pt x="303" y="312"/>
                </a:cubicBezTo>
                <a:cubicBezTo>
                  <a:pt x="303" y="293"/>
                  <a:pt x="310" y="274"/>
                  <a:pt x="323" y="260"/>
                </a:cubicBezTo>
                <a:cubicBezTo>
                  <a:pt x="335" y="248"/>
                  <a:pt x="349" y="240"/>
                  <a:pt x="365" y="237"/>
                </a:cubicBezTo>
                <a:cubicBezTo>
                  <a:pt x="365" y="62"/>
                  <a:pt x="365" y="62"/>
                  <a:pt x="365" y="62"/>
                </a:cubicBezTo>
                <a:cubicBezTo>
                  <a:pt x="231" y="62"/>
                  <a:pt x="231" y="62"/>
                  <a:pt x="231" y="62"/>
                </a:cubicBezTo>
                <a:cubicBezTo>
                  <a:pt x="230" y="55"/>
                  <a:pt x="230" y="55"/>
                  <a:pt x="230" y="55"/>
                </a:cubicBezTo>
                <a:cubicBezTo>
                  <a:pt x="228" y="24"/>
                  <a:pt x="201" y="0"/>
                  <a:pt x="170" y="0"/>
                </a:cubicBezTo>
                <a:cubicBezTo>
                  <a:pt x="140" y="0"/>
                  <a:pt x="113" y="24"/>
                  <a:pt x="111" y="55"/>
                </a:cubicBezTo>
                <a:cubicBezTo>
                  <a:pt x="110" y="62"/>
                  <a:pt x="110" y="62"/>
                  <a:pt x="110" y="62"/>
                </a:cubicBezTo>
                <a:cubicBezTo>
                  <a:pt x="0" y="62"/>
                  <a:pt x="0" y="62"/>
                  <a:pt x="0" y="62"/>
                </a:cubicBezTo>
                <a:cubicBezTo>
                  <a:pt x="19" y="107"/>
                  <a:pt x="45" y="152"/>
                  <a:pt x="66" y="189"/>
                </a:cubicBezTo>
                <a:cubicBezTo>
                  <a:pt x="81" y="215"/>
                  <a:pt x="94" y="237"/>
                  <a:pt x="103" y="257"/>
                </a:cubicBezTo>
                <a:cubicBezTo>
                  <a:pt x="162" y="383"/>
                  <a:pt x="192" y="481"/>
                  <a:pt x="206" y="545"/>
                </a:cubicBezTo>
                <a:cubicBezTo>
                  <a:pt x="365" y="545"/>
                  <a:pt x="365" y="545"/>
                  <a:pt x="365" y="545"/>
                </a:cubicBezTo>
                <a:lnTo>
                  <a:pt x="365" y="38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tx2"/>
              </a:solidFill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auto">
          <a:xfrm rot="10800000">
            <a:off x="5033168" y="4329112"/>
            <a:ext cx="1069975" cy="1527175"/>
          </a:xfrm>
          <a:custGeom>
            <a:avLst/>
            <a:gdLst>
              <a:gd name="T0" fmla="*/ 0 w 386"/>
              <a:gd name="T1" fmla="*/ 164 h 551"/>
              <a:gd name="T2" fmla="*/ 42 w 386"/>
              <a:gd name="T3" fmla="*/ 187 h 551"/>
              <a:gd name="T4" fmla="*/ 62 w 386"/>
              <a:gd name="T5" fmla="*/ 239 h 551"/>
              <a:gd name="T6" fmla="*/ 42 w 386"/>
              <a:gd name="T7" fmla="*/ 291 h 551"/>
              <a:gd name="T8" fmla="*/ 0 w 386"/>
              <a:gd name="T9" fmla="*/ 314 h 551"/>
              <a:gd name="T10" fmla="*/ 0 w 386"/>
              <a:gd name="T11" fmla="*/ 488 h 551"/>
              <a:gd name="T12" fmla="*/ 139 w 386"/>
              <a:gd name="T13" fmla="*/ 488 h 551"/>
              <a:gd name="T14" fmla="*/ 139 w 386"/>
              <a:gd name="T15" fmla="*/ 496 h 551"/>
              <a:gd name="T16" fmla="*/ 199 w 386"/>
              <a:gd name="T17" fmla="*/ 551 h 551"/>
              <a:gd name="T18" fmla="*/ 258 w 386"/>
              <a:gd name="T19" fmla="*/ 496 h 551"/>
              <a:gd name="T20" fmla="*/ 259 w 386"/>
              <a:gd name="T21" fmla="*/ 488 h 551"/>
              <a:gd name="T22" fmla="*/ 366 w 386"/>
              <a:gd name="T23" fmla="*/ 488 h 551"/>
              <a:gd name="T24" fmla="*/ 386 w 386"/>
              <a:gd name="T25" fmla="*/ 397 h 551"/>
              <a:gd name="T26" fmla="*/ 0 w 386"/>
              <a:gd name="T27" fmla="*/ 0 h 551"/>
              <a:gd name="T28" fmla="*/ 0 w 386"/>
              <a:gd name="T29" fmla="*/ 164 h 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86" h="551">
                <a:moveTo>
                  <a:pt x="0" y="164"/>
                </a:moveTo>
                <a:cubicBezTo>
                  <a:pt x="16" y="167"/>
                  <a:pt x="31" y="175"/>
                  <a:pt x="42" y="187"/>
                </a:cubicBezTo>
                <a:cubicBezTo>
                  <a:pt x="55" y="201"/>
                  <a:pt x="62" y="220"/>
                  <a:pt x="62" y="239"/>
                </a:cubicBezTo>
                <a:cubicBezTo>
                  <a:pt x="62" y="258"/>
                  <a:pt x="55" y="276"/>
                  <a:pt x="42" y="291"/>
                </a:cubicBezTo>
                <a:cubicBezTo>
                  <a:pt x="31" y="303"/>
                  <a:pt x="16" y="311"/>
                  <a:pt x="0" y="314"/>
                </a:cubicBezTo>
                <a:cubicBezTo>
                  <a:pt x="0" y="488"/>
                  <a:pt x="0" y="488"/>
                  <a:pt x="0" y="488"/>
                </a:cubicBezTo>
                <a:cubicBezTo>
                  <a:pt x="139" y="488"/>
                  <a:pt x="139" y="488"/>
                  <a:pt x="139" y="488"/>
                </a:cubicBezTo>
                <a:cubicBezTo>
                  <a:pt x="139" y="496"/>
                  <a:pt x="139" y="496"/>
                  <a:pt x="139" y="496"/>
                </a:cubicBezTo>
                <a:cubicBezTo>
                  <a:pt x="142" y="527"/>
                  <a:pt x="168" y="551"/>
                  <a:pt x="199" y="551"/>
                </a:cubicBezTo>
                <a:cubicBezTo>
                  <a:pt x="230" y="551"/>
                  <a:pt x="256" y="527"/>
                  <a:pt x="258" y="496"/>
                </a:cubicBezTo>
                <a:cubicBezTo>
                  <a:pt x="259" y="488"/>
                  <a:pt x="259" y="488"/>
                  <a:pt x="259" y="488"/>
                </a:cubicBezTo>
                <a:cubicBezTo>
                  <a:pt x="366" y="488"/>
                  <a:pt x="366" y="488"/>
                  <a:pt x="366" y="488"/>
                </a:cubicBezTo>
                <a:cubicBezTo>
                  <a:pt x="378" y="457"/>
                  <a:pt x="386" y="426"/>
                  <a:pt x="386" y="397"/>
                </a:cubicBezTo>
                <a:cubicBezTo>
                  <a:pt x="386" y="182"/>
                  <a:pt x="214" y="6"/>
                  <a:pt x="0" y="0"/>
                </a:cubicBezTo>
                <a:lnTo>
                  <a:pt x="0" y="16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tx2"/>
              </a:solidFill>
            </a:endParaRPr>
          </a:p>
        </p:txBody>
      </p:sp>
      <p:sp>
        <p:nvSpPr>
          <p:cNvPr id="7" name="Freeform 17"/>
          <p:cNvSpPr>
            <a:spLocks/>
          </p:cNvSpPr>
          <p:nvPr/>
        </p:nvSpPr>
        <p:spPr bwMode="auto">
          <a:xfrm rot="10800000">
            <a:off x="5976143" y="4502149"/>
            <a:ext cx="1260475" cy="1354138"/>
          </a:xfrm>
          <a:custGeom>
            <a:avLst/>
            <a:gdLst>
              <a:gd name="T0" fmla="*/ 122 w 454"/>
              <a:gd name="T1" fmla="*/ 489 h 489"/>
              <a:gd name="T2" fmla="*/ 145 w 454"/>
              <a:gd name="T3" fmla="*/ 447 h 489"/>
              <a:gd name="T4" fmla="*/ 196 w 454"/>
              <a:gd name="T5" fmla="*/ 426 h 489"/>
              <a:gd name="T6" fmla="*/ 248 w 454"/>
              <a:gd name="T7" fmla="*/ 447 h 489"/>
              <a:gd name="T8" fmla="*/ 271 w 454"/>
              <a:gd name="T9" fmla="*/ 489 h 489"/>
              <a:gd name="T10" fmla="*/ 391 w 454"/>
              <a:gd name="T11" fmla="*/ 489 h 489"/>
              <a:gd name="T12" fmla="*/ 391 w 454"/>
              <a:gd name="T13" fmla="*/ 299 h 489"/>
              <a:gd name="T14" fmla="*/ 399 w 454"/>
              <a:gd name="T15" fmla="*/ 298 h 489"/>
              <a:gd name="T16" fmla="*/ 454 w 454"/>
              <a:gd name="T17" fmla="*/ 239 h 489"/>
              <a:gd name="T18" fmla="*/ 399 w 454"/>
              <a:gd name="T19" fmla="*/ 179 h 489"/>
              <a:gd name="T20" fmla="*/ 391 w 454"/>
              <a:gd name="T21" fmla="*/ 179 h 489"/>
              <a:gd name="T22" fmla="*/ 391 w 454"/>
              <a:gd name="T23" fmla="*/ 0 h 489"/>
              <a:gd name="T24" fmla="*/ 0 w 454"/>
              <a:gd name="T25" fmla="*/ 397 h 489"/>
              <a:gd name="T26" fmla="*/ 19 w 454"/>
              <a:gd name="T27" fmla="*/ 489 h 489"/>
              <a:gd name="T28" fmla="*/ 122 w 454"/>
              <a:gd name="T29" fmla="*/ 489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54" h="489">
                <a:moveTo>
                  <a:pt x="122" y="489"/>
                </a:moveTo>
                <a:cubicBezTo>
                  <a:pt x="125" y="473"/>
                  <a:pt x="133" y="458"/>
                  <a:pt x="145" y="447"/>
                </a:cubicBezTo>
                <a:cubicBezTo>
                  <a:pt x="159" y="434"/>
                  <a:pt x="177" y="426"/>
                  <a:pt x="196" y="426"/>
                </a:cubicBezTo>
                <a:cubicBezTo>
                  <a:pt x="216" y="426"/>
                  <a:pt x="234" y="434"/>
                  <a:pt x="248" y="447"/>
                </a:cubicBezTo>
                <a:cubicBezTo>
                  <a:pt x="260" y="458"/>
                  <a:pt x="268" y="473"/>
                  <a:pt x="271" y="489"/>
                </a:cubicBezTo>
                <a:cubicBezTo>
                  <a:pt x="391" y="489"/>
                  <a:pt x="391" y="489"/>
                  <a:pt x="391" y="489"/>
                </a:cubicBezTo>
                <a:cubicBezTo>
                  <a:pt x="391" y="299"/>
                  <a:pt x="391" y="299"/>
                  <a:pt x="391" y="299"/>
                </a:cubicBezTo>
                <a:cubicBezTo>
                  <a:pt x="399" y="298"/>
                  <a:pt x="399" y="298"/>
                  <a:pt x="399" y="298"/>
                </a:cubicBezTo>
                <a:cubicBezTo>
                  <a:pt x="430" y="296"/>
                  <a:pt x="454" y="270"/>
                  <a:pt x="454" y="239"/>
                </a:cubicBezTo>
                <a:cubicBezTo>
                  <a:pt x="454" y="208"/>
                  <a:pt x="430" y="182"/>
                  <a:pt x="399" y="179"/>
                </a:cubicBezTo>
                <a:cubicBezTo>
                  <a:pt x="391" y="179"/>
                  <a:pt x="391" y="179"/>
                  <a:pt x="391" y="179"/>
                </a:cubicBezTo>
                <a:cubicBezTo>
                  <a:pt x="391" y="0"/>
                  <a:pt x="391" y="0"/>
                  <a:pt x="391" y="0"/>
                </a:cubicBezTo>
                <a:cubicBezTo>
                  <a:pt x="175" y="3"/>
                  <a:pt x="0" y="180"/>
                  <a:pt x="0" y="397"/>
                </a:cubicBezTo>
                <a:cubicBezTo>
                  <a:pt x="0" y="426"/>
                  <a:pt x="7" y="457"/>
                  <a:pt x="19" y="489"/>
                </a:cubicBezTo>
                <a:lnTo>
                  <a:pt x="122" y="48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tx2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666456" y="1454150"/>
            <a:ext cx="2935287" cy="4768850"/>
            <a:chOff x="4649788" y="967712"/>
            <a:chExt cx="2935287" cy="4768850"/>
          </a:xfrm>
          <a:solidFill>
            <a:schemeClr val="tx2"/>
          </a:solidFill>
        </p:grpSpPr>
        <p:sp>
          <p:nvSpPr>
            <p:cNvPr id="9" name="Freeform 13"/>
            <p:cNvSpPr>
              <a:spLocks noEditPoints="1"/>
            </p:cNvSpPr>
            <p:nvPr/>
          </p:nvSpPr>
          <p:spPr bwMode="auto">
            <a:xfrm rot="10800000">
              <a:off x="4649788" y="2266287"/>
              <a:ext cx="2935287" cy="3470275"/>
            </a:xfrm>
            <a:custGeom>
              <a:avLst/>
              <a:gdLst>
                <a:gd name="T0" fmla="*/ 774 w 1058"/>
                <a:gd name="T1" fmla="*/ 1252 h 1252"/>
                <a:gd name="T2" fmla="*/ 283 w 1058"/>
                <a:gd name="T3" fmla="*/ 1252 h 1252"/>
                <a:gd name="T4" fmla="*/ 248 w 1058"/>
                <a:gd name="T5" fmla="*/ 1218 h 1252"/>
                <a:gd name="T6" fmla="*/ 142 w 1058"/>
                <a:gd name="T7" fmla="*/ 887 h 1252"/>
                <a:gd name="T8" fmla="*/ 110 w 1058"/>
                <a:gd name="T9" fmla="*/ 831 h 1252"/>
                <a:gd name="T10" fmla="*/ 0 w 1058"/>
                <a:gd name="T11" fmla="*/ 529 h 1252"/>
                <a:gd name="T12" fmla="*/ 529 w 1058"/>
                <a:gd name="T13" fmla="*/ 0 h 1252"/>
                <a:gd name="T14" fmla="*/ 1058 w 1058"/>
                <a:gd name="T15" fmla="*/ 529 h 1252"/>
                <a:gd name="T16" fmla="*/ 947 w 1058"/>
                <a:gd name="T17" fmla="*/ 831 h 1252"/>
                <a:gd name="T18" fmla="*/ 916 w 1058"/>
                <a:gd name="T19" fmla="*/ 887 h 1252"/>
                <a:gd name="T20" fmla="*/ 810 w 1058"/>
                <a:gd name="T21" fmla="*/ 1218 h 1252"/>
                <a:gd name="T22" fmla="*/ 774 w 1058"/>
                <a:gd name="T23" fmla="*/ 1252 h 1252"/>
                <a:gd name="T24" fmla="*/ 315 w 1058"/>
                <a:gd name="T25" fmla="*/ 1180 h 1252"/>
                <a:gd name="T26" fmla="*/ 742 w 1058"/>
                <a:gd name="T27" fmla="*/ 1180 h 1252"/>
                <a:gd name="T28" fmla="*/ 851 w 1058"/>
                <a:gd name="T29" fmla="*/ 857 h 1252"/>
                <a:gd name="T30" fmla="*/ 885 w 1058"/>
                <a:gd name="T31" fmla="*/ 794 h 1252"/>
                <a:gd name="T32" fmla="*/ 986 w 1058"/>
                <a:gd name="T33" fmla="*/ 529 h 1252"/>
                <a:gd name="T34" fmla="*/ 529 w 1058"/>
                <a:gd name="T35" fmla="*/ 72 h 1252"/>
                <a:gd name="T36" fmla="*/ 72 w 1058"/>
                <a:gd name="T37" fmla="*/ 529 h 1252"/>
                <a:gd name="T38" fmla="*/ 172 w 1058"/>
                <a:gd name="T39" fmla="*/ 794 h 1252"/>
                <a:gd name="T40" fmla="*/ 207 w 1058"/>
                <a:gd name="T41" fmla="*/ 857 h 1252"/>
                <a:gd name="T42" fmla="*/ 315 w 1058"/>
                <a:gd name="T43" fmla="*/ 1180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58" h="1252">
                  <a:moveTo>
                    <a:pt x="774" y="1252"/>
                  </a:moveTo>
                  <a:cubicBezTo>
                    <a:pt x="283" y="1252"/>
                    <a:pt x="283" y="1252"/>
                    <a:pt x="283" y="1252"/>
                  </a:cubicBezTo>
                  <a:cubicBezTo>
                    <a:pt x="264" y="1252"/>
                    <a:pt x="249" y="1237"/>
                    <a:pt x="248" y="1218"/>
                  </a:cubicBezTo>
                  <a:cubicBezTo>
                    <a:pt x="247" y="1217"/>
                    <a:pt x="239" y="1097"/>
                    <a:pt x="142" y="887"/>
                  </a:cubicBezTo>
                  <a:cubicBezTo>
                    <a:pt x="135" y="873"/>
                    <a:pt x="123" y="853"/>
                    <a:pt x="110" y="831"/>
                  </a:cubicBezTo>
                  <a:cubicBezTo>
                    <a:pt x="66" y="755"/>
                    <a:pt x="0" y="640"/>
                    <a:pt x="0" y="529"/>
                  </a:cubicBezTo>
                  <a:cubicBezTo>
                    <a:pt x="0" y="238"/>
                    <a:pt x="237" y="0"/>
                    <a:pt x="529" y="0"/>
                  </a:cubicBezTo>
                  <a:cubicBezTo>
                    <a:pt x="820" y="0"/>
                    <a:pt x="1058" y="238"/>
                    <a:pt x="1058" y="529"/>
                  </a:cubicBezTo>
                  <a:cubicBezTo>
                    <a:pt x="1058" y="640"/>
                    <a:pt x="991" y="755"/>
                    <a:pt x="947" y="831"/>
                  </a:cubicBezTo>
                  <a:cubicBezTo>
                    <a:pt x="934" y="853"/>
                    <a:pt x="923" y="873"/>
                    <a:pt x="916" y="887"/>
                  </a:cubicBezTo>
                  <a:cubicBezTo>
                    <a:pt x="818" y="1097"/>
                    <a:pt x="810" y="1217"/>
                    <a:pt x="810" y="1218"/>
                  </a:cubicBezTo>
                  <a:cubicBezTo>
                    <a:pt x="809" y="1237"/>
                    <a:pt x="793" y="1252"/>
                    <a:pt x="774" y="1252"/>
                  </a:cubicBezTo>
                  <a:close/>
                  <a:moveTo>
                    <a:pt x="315" y="1180"/>
                  </a:moveTo>
                  <a:cubicBezTo>
                    <a:pt x="742" y="1180"/>
                    <a:pt x="742" y="1180"/>
                    <a:pt x="742" y="1180"/>
                  </a:cubicBezTo>
                  <a:cubicBezTo>
                    <a:pt x="751" y="1127"/>
                    <a:pt x="776" y="1017"/>
                    <a:pt x="851" y="857"/>
                  </a:cubicBezTo>
                  <a:cubicBezTo>
                    <a:pt x="859" y="840"/>
                    <a:pt x="871" y="819"/>
                    <a:pt x="885" y="794"/>
                  </a:cubicBezTo>
                  <a:cubicBezTo>
                    <a:pt x="928" y="721"/>
                    <a:pt x="986" y="621"/>
                    <a:pt x="986" y="529"/>
                  </a:cubicBezTo>
                  <a:cubicBezTo>
                    <a:pt x="986" y="277"/>
                    <a:pt x="781" y="72"/>
                    <a:pt x="529" y="72"/>
                  </a:cubicBezTo>
                  <a:cubicBezTo>
                    <a:pt x="277" y="72"/>
                    <a:pt x="72" y="277"/>
                    <a:pt x="72" y="529"/>
                  </a:cubicBezTo>
                  <a:cubicBezTo>
                    <a:pt x="72" y="621"/>
                    <a:pt x="130" y="721"/>
                    <a:pt x="172" y="794"/>
                  </a:cubicBezTo>
                  <a:cubicBezTo>
                    <a:pt x="187" y="819"/>
                    <a:pt x="199" y="840"/>
                    <a:pt x="207" y="857"/>
                  </a:cubicBezTo>
                  <a:cubicBezTo>
                    <a:pt x="281" y="1017"/>
                    <a:pt x="307" y="1127"/>
                    <a:pt x="315" y="1180"/>
                  </a:cubicBez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" name="Freeform 16"/>
            <p:cNvSpPr>
              <a:spLocks noEditPoints="1"/>
            </p:cNvSpPr>
            <p:nvPr/>
          </p:nvSpPr>
          <p:spPr bwMode="auto">
            <a:xfrm rot="10800000">
              <a:off x="5346701" y="967712"/>
              <a:ext cx="1500187" cy="1203325"/>
            </a:xfrm>
            <a:custGeom>
              <a:avLst/>
              <a:gdLst>
                <a:gd name="T0" fmla="*/ 495 w 541"/>
                <a:gd name="T1" fmla="*/ 223 h 434"/>
                <a:gd name="T2" fmla="*/ 540 w 541"/>
                <a:gd name="T3" fmla="*/ 168 h 434"/>
                <a:gd name="T4" fmla="*/ 494 w 541"/>
                <a:gd name="T5" fmla="*/ 112 h 434"/>
                <a:gd name="T6" fmla="*/ 540 w 541"/>
                <a:gd name="T7" fmla="*/ 57 h 434"/>
                <a:gd name="T8" fmla="*/ 483 w 541"/>
                <a:gd name="T9" fmla="*/ 0 h 434"/>
                <a:gd name="T10" fmla="*/ 56 w 541"/>
                <a:gd name="T11" fmla="*/ 0 h 434"/>
                <a:gd name="T12" fmla="*/ 0 w 541"/>
                <a:gd name="T13" fmla="*/ 56 h 434"/>
                <a:gd name="T14" fmla="*/ 46 w 541"/>
                <a:gd name="T15" fmla="*/ 112 h 434"/>
                <a:gd name="T16" fmla="*/ 0 w 541"/>
                <a:gd name="T17" fmla="*/ 167 h 434"/>
                <a:gd name="T18" fmla="*/ 46 w 541"/>
                <a:gd name="T19" fmla="*/ 223 h 434"/>
                <a:gd name="T20" fmla="*/ 1 w 541"/>
                <a:gd name="T21" fmla="*/ 278 h 434"/>
                <a:gd name="T22" fmla="*/ 57 w 541"/>
                <a:gd name="T23" fmla="*/ 334 h 434"/>
                <a:gd name="T24" fmla="*/ 157 w 541"/>
                <a:gd name="T25" fmla="*/ 334 h 434"/>
                <a:gd name="T26" fmla="*/ 161 w 541"/>
                <a:gd name="T27" fmla="*/ 351 h 434"/>
                <a:gd name="T28" fmla="*/ 272 w 541"/>
                <a:gd name="T29" fmla="*/ 433 h 434"/>
                <a:gd name="T30" fmla="*/ 383 w 541"/>
                <a:gd name="T31" fmla="*/ 335 h 434"/>
                <a:gd name="T32" fmla="*/ 484 w 541"/>
                <a:gd name="T33" fmla="*/ 335 h 434"/>
                <a:gd name="T34" fmla="*/ 541 w 541"/>
                <a:gd name="T35" fmla="*/ 278 h 434"/>
                <a:gd name="T36" fmla="*/ 495 w 541"/>
                <a:gd name="T37" fmla="*/ 223 h 434"/>
                <a:gd name="T38" fmla="*/ 423 w 541"/>
                <a:gd name="T39" fmla="*/ 241 h 434"/>
                <a:gd name="T40" fmla="*/ 118 w 541"/>
                <a:gd name="T41" fmla="*/ 241 h 434"/>
                <a:gd name="T42" fmla="*/ 104 w 541"/>
                <a:gd name="T43" fmla="*/ 227 h 434"/>
                <a:gd name="T44" fmla="*/ 118 w 541"/>
                <a:gd name="T45" fmla="*/ 213 h 434"/>
                <a:gd name="T46" fmla="*/ 423 w 541"/>
                <a:gd name="T47" fmla="*/ 213 h 434"/>
                <a:gd name="T48" fmla="*/ 437 w 541"/>
                <a:gd name="T49" fmla="*/ 227 h 434"/>
                <a:gd name="T50" fmla="*/ 423 w 541"/>
                <a:gd name="T51" fmla="*/ 241 h 434"/>
                <a:gd name="T52" fmla="*/ 423 w 541"/>
                <a:gd name="T53" fmla="*/ 116 h 434"/>
                <a:gd name="T54" fmla="*/ 118 w 541"/>
                <a:gd name="T55" fmla="*/ 116 h 434"/>
                <a:gd name="T56" fmla="*/ 104 w 541"/>
                <a:gd name="T57" fmla="*/ 102 h 434"/>
                <a:gd name="T58" fmla="*/ 118 w 541"/>
                <a:gd name="T59" fmla="*/ 88 h 434"/>
                <a:gd name="T60" fmla="*/ 423 w 541"/>
                <a:gd name="T61" fmla="*/ 88 h 434"/>
                <a:gd name="T62" fmla="*/ 437 w 541"/>
                <a:gd name="T63" fmla="*/ 102 h 434"/>
                <a:gd name="T64" fmla="*/ 423 w 541"/>
                <a:gd name="T65" fmla="*/ 116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41" h="434">
                  <a:moveTo>
                    <a:pt x="495" y="223"/>
                  </a:moveTo>
                  <a:cubicBezTo>
                    <a:pt x="521" y="218"/>
                    <a:pt x="540" y="195"/>
                    <a:pt x="540" y="168"/>
                  </a:cubicBezTo>
                  <a:cubicBezTo>
                    <a:pt x="540" y="140"/>
                    <a:pt x="520" y="117"/>
                    <a:pt x="494" y="112"/>
                  </a:cubicBezTo>
                  <a:cubicBezTo>
                    <a:pt x="520" y="107"/>
                    <a:pt x="540" y="84"/>
                    <a:pt x="540" y="57"/>
                  </a:cubicBezTo>
                  <a:cubicBezTo>
                    <a:pt x="540" y="26"/>
                    <a:pt x="514" y="0"/>
                    <a:pt x="483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25" y="0"/>
                    <a:pt x="0" y="25"/>
                    <a:pt x="0" y="56"/>
                  </a:cubicBezTo>
                  <a:cubicBezTo>
                    <a:pt x="0" y="84"/>
                    <a:pt x="20" y="107"/>
                    <a:pt x="46" y="112"/>
                  </a:cubicBezTo>
                  <a:cubicBezTo>
                    <a:pt x="20" y="117"/>
                    <a:pt x="0" y="140"/>
                    <a:pt x="0" y="167"/>
                  </a:cubicBezTo>
                  <a:cubicBezTo>
                    <a:pt x="0" y="195"/>
                    <a:pt x="20" y="218"/>
                    <a:pt x="46" y="223"/>
                  </a:cubicBezTo>
                  <a:cubicBezTo>
                    <a:pt x="20" y="228"/>
                    <a:pt x="1" y="250"/>
                    <a:pt x="1" y="278"/>
                  </a:cubicBezTo>
                  <a:cubicBezTo>
                    <a:pt x="1" y="309"/>
                    <a:pt x="26" y="334"/>
                    <a:pt x="57" y="334"/>
                  </a:cubicBezTo>
                  <a:cubicBezTo>
                    <a:pt x="157" y="334"/>
                    <a:pt x="157" y="334"/>
                    <a:pt x="157" y="334"/>
                  </a:cubicBezTo>
                  <a:cubicBezTo>
                    <a:pt x="158" y="340"/>
                    <a:pt x="159" y="345"/>
                    <a:pt x="161" y="351"/>
                  </a:cubicBezTo>
                  <a:cubicBezTo>
                    <a:pt x="175" y="399"/>
                    <a:pt x="219" y="434"/>
                    <a:pt x="272" y="433"/>
                  </a:cubicBezTo>
                  <a:cubicBezTo>
                    <a:pt x="331" y="433"/>
                    <a:pt x="380" y="392"/>
                    <a:pt x="383" y="335"/>
                  </a:cubicBezTo>
                  <a:cubicBezTo>
                    <a:pt x="484" y="335"/>
                    <a:pt x="484" y="335"/>
                    <a:pt x="484" y="335"/>
                  </a:cubicBezTo>
                  <a:cubicBezTo>
                    <a:pt x="515" y="335"/>
                    <a:pt x="541" y="309"/>
                    <a:pt x="541" y="278"/>
                  </a:cubicBezTo>
                  <a:cubicBezTo>
                    <a:pt x="541" y="251"/>
                    <a:pt x="521" y="228"/>
                    <a:pt x="495" y="223"/>
                  </a:cubicBezTo>
                  <a:close/>
                  <a:moveTo>
                    <a:pt x="423" y="241"/>
                  </a:moveTo>
                  <a:cubicBezTo>
                    <a:pt x="118" y="241"/>
                    <a:pt x="118" y="241"/>
                    <a:pt x="118" y="241"/>
                  </a:cubicBezTo>
                  <a:cubicBezTo>
                    <a:pt x="110" y="241"/>
                    <a:pt x="104" y="234"/>
                    <a:pt x="104" y="227"/>
                  </a:cubicBezTo>
                  <a:cubicBezTo>
                    <a:pt x="104" y="219"/>
                    <a:pt x="110" y="213"/>
                    <a:pt x="118" y="213"/>
                  </a:cubicBezTo>
                  <a:cubicBezTo>
                    <a:pt x="423" y="213"/>
                    <a:pt x="423" y="213"/>
                    <a:pt x="423" y="213"/>
                  </a:cubicBezTo>
                  <a:cubicBezTo>
                    <a:pt x="431" y="213"/>
                    <a:pt x="437" y="219"/>
                    <a:pt x="437" y="227"/>
                  </a:cubicBezTo>
                  <a:cubicBezTo>
                    <a:pt x="437" y="234"/>
                    <a:pt x="431" y="241"/>
                    <a:pt x="423" y="241"/>
                  </a:cubicBezTo>
                  <a:close/>
                  <a:moveTo>
                    <a:pt x="423" y="116"/>
                  </a:moveTo>
                  <a:cubicBezTo>
                    <a:pt x="118" y="116"/>
                    <a:pt x="118" y="116"/>
                    <a:pt x="118" y="116"/>
                  </a:cubicBezTo>
                  <a:cubicBezTo>
                    <a:pt x="110" y="116"/>
                    <a:pt x="104" y="110"/>
                    <a:pt x="104" y="102"/>
                  </a:cubicBezTo>
                  <a:cubicBezTo>
                    <a:pt x="104" y="95"/>
                    <a:pt x="110" y="88"/>
                    <a:pt x="118" y="88"/>
                  </a:cubicBezTo>
                  <a:cubicBezTo>
                    <a:pt x="423" y="88"/>
                    <a:pt x="423" y="88"/>
                    <a:pt x="423" y="88"/>
                  </a:cubicBezTo>
                  <a:cubicBezTo>
                    <a:pt x="431" y="88"/>
                    <a:pt x="437" y="95"/>
                    <a:pt x="437" y="102"/>
                  </a:cubicBezTo>
                  <a:cubicBezTo>
                    <a:pt x="437" y="110"/>
                    <a:pt x="431" y="116"/>
                    <a:pt x="423" y="116"/>
                  </a:cubicBez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11" name="Straight Connector 10"/>
          <p:cNvCxnSpPr/>
          <p:nvPr/>
        </p:nvCxnSpPr>
        <p:spPr>
          <a:xfrm>
            <a:off x="6096000" y="0"/>
            <a:ext cx="0" cy="1666212"/>
          </a:xfrm>
          <a:prstGeom prst="line">
            <a:avLst/>
          </a:prstGeom>
          <a:ln w="165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8401283" y="3086488"/>
            <a:ext cx="3163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01283" y="2752725"/>
            <a:ext cx="3163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6750424" y="3117850"/>
            <a:ext cx="1465729" cy="61496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401283" y="4962913"/>
            <a:ext cx="3163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401283" y="4629150"/>
            <a:ext cx="3163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9944" y="3086488"/>
            <a:ext cx="3163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9944" y="2752725"/>
            <a:ext cx="3163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08280" y="4960027"/>
            <a:ext cx="3163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8280" y="4626264"/>
            <a:ext cx="3163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871467" y="3086488"/>
            <a:ext cx="1722509" cy="772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871467" y="4840941"/>
            <a:ext cx="1491902" cy="246988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992471" y="4840941"/>
            <a:ext cx="1223682" cy="119086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968" y="3773160"/>
            <a:ext cx="304800" cy="3048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963" y="3774883"/>
            <a:ext cx="304800" cy="3048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980" y="4946580"/>
            <a:ext cx="304800" cy="3048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651" y="4918168"/>
            <a:ext cx="304800" cy="304800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586580" y="499381"/>
            <a:ext cx="5867400" cy="969924"/>
            <a:chOff x="6324600" y="633031"/>
            <a:chExt cx="5867400" cy="969924"/>
          </a:xfrm>
        </p:grpSpPr>
        <p:sp>
          <p:nvSpPr>
            <p:cNvPr id="29" name="TextBox 28"/>
            <p:cNvSpPr txBox="1"/>
            <p:nvPr/>
          </p:nvSpPr>
          <p:spPr>
            <a:xfrm>
              <a:off x="6324600" y="633031"/>
              <a:ext cx="586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infographics</a:t>
              </a:r>
              <a:endParaRPr lang="en-US" sz="32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324600" y="1119330"/>
              <a:ext cx="524373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Professional Presentation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415084" y="1511515"/>
              <a:ext cx="45720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891334" y="1511515"/>
              <a:ext cx="45720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367584" y="1511515"/>
              <a:ext cx="45720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843834" y="1511515"/>
              <a:ext cx="457200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320084" y="1511515"/>
              <a:ext cx="457200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43FC4078-AEEB-3856-A20C-B760CDFBE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374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roup117"/>
          <p:cNvGrpSpPr/>
          <p:nvPr/>
        </p:nvGrpSpPr>
        <p:grpSpPr>
          <a:xfrm>
            <a:off x="2506981" y="1331478"/>
            <a:ext cx="7228029" cy="4195049"/>
            <a:chOff x="982980" y="1331477"/>
            <a:chExt cx="7228029" cy="4195049"/>
          </a:xfrm>
        </p:grpSpPr>
        <p:grpSp>
          <p:nvGrpSpPr>
            <p:cNvPr id="2" name="Group 1"/>
            <p:cNvGrpSpPr/>
            <p:nvPr/>
          </p:nvGrpSpPr>
          <p:grpSpPr>
            <a:xfrm>
              <a:off x="5508829" y="2817605"/>
              <a:ext cx="2702180" cy="2708921"/>
              <a:chOff x="5508829" y="2817605"/>
              <a:chExt cx="2702180" cy="2708921"/>
            </a:xfrm>
          </p:grpSpPr>
          <p:sp>
            <p:nvSpPr>
              <p:cNvPr id="493" name="Arrow 3"/>
              <p:cNvSpPr/>
              <p:nvPr/>
            </p:nvSpPr>
            <p:spPr>
              <a:xfrm rot="-2700000" flipH="1">
                <a:off x="6427137" y="2507430"/>
                <a:ext cx="2089932" cy="2098155"/>
              </a:xfrm>
              <a:custGeom>
                <a:avLst/>
                <a:gdLst/>
                <a:ahLst/>
                <a:cxnLst/>
                <a:rect l="0" t="0" r="0" b="0"/>
                <a:pathLst>
                  <a:path w="2089932" h="2098155">
                    <a:moveTo>
                      <a:pt x="2089932" y="1573618"/>
                    </a:moveTo>
                    <a:lnTo>
                      <a:pt x="1253962" y="1573618"/>
                    </a:lnTo>
                    <a:lnTo>
                      <a:pt x="1253962" y="2098155"/>
                    </a:lnTo>
                    <a:lnTo>
                      <a:pt x="0" y="1049081"/>
                    </a:lnTo>
                    <a:lnTo>
                      <a:pt x="1253962" y="0"/>
                    </a:lnTo>
                    <a:lnTo>
                      <a:pt x="1253962" y="524539"/>
                    </a:lnTo>
                    <a:lnTo>
                      <a:pt x="2089932" y="524539"/>
                    </a:lnTo>
                    <a:lnTo>
                      <a:pt x="2089932" y="1573618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</p:sp>
          <p:sp>
            <p:nvSpPr>
              <p:cNvPr id="497" name="Freeform 496"/>
              <p:cNvSpPr/>
              <p:nvPr/>
            </p:nvSpPr>
            <p:spPr>
              <a:xfrm rot="-8100000">
                <a:off x="6067680" y="3407791"/>
                <a:ext cx="1088290" cy="2031472"/>
              </a:xfrm>
              <a:custGeom>
                <a:avLst/>
                <a:gdLst/>
                <a:ahLst/>
                <a:cxnLst/>
                <a:rect l="0" t="0" r="0" b="0"/>
                <a:pathLst>
                  <a:path w="1088290" h="2031472">
                    <a:moveTo>
                      <a:pt x="0" y="0"/>
                    </a:moveTo>
                    <a:lnTo>
                      <a:pt x="1088290" y="0"/>
                    </a:lnTo>
                    <a:lnTo>
                      <a:pt x="1088290" y="2031472"/>
                    </a:lnTo>
                    <a:lnTo>
                      <a:pt x="0" y="203147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</p:sp>
        </p:grpSp>
        <p:sp>
          <p:nvSpPr>
            <p:cNvPr id="118" name="Text 118"/>
            <p:cNvSpPr txBox="1"/>
            <p:nvPr/>
          </p:nvSpPr>
          <p:spPr>
            <a:xfrm>
              <a:off x="2942165" y="1331477"/>
              <a:ext cx="3184400" cy="406627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3243" b="1" dirty="0">
                  <a:solidFill>
                    <a:srgbClr val="424B5D"/>
                  </a:solidFill>
                  <a:latin typeface="Arial"/>
                </a:rPr>
                <a:t>Add Your Title Here</a:t>
              </a:r>
            </a:p>
          </p:txBody>
        </p:sp>
        <p:sp>
          <p:nvSpPr>
            <p:cNvPr id="494" name="Freeform 493"/>
            <p:cNvSpPr/>
            <p:nvPr/>
          </p:nvSpPr>
          <p:spPr>
            <a:xfrm rot="-8100000">
              <a:off x="1454575" y="3407791"/>
              <a:ext cx="1088282" cy="2031472"/>
            </a:xfrm>
            <a:custGeom>
              <a:avLst/>
              <a:gdLst/>
              <a:ahLst/>
              <a:cxnLst/>
              <a:rect l="0" t="0" r="0" b="0"/>
              <a:pathLst>
                <a:path w="1088282" h="2031472">
                  <a:moveTo>
                    <a:pt x="0" y="0"/>
                  </a:moveTo>
                  <a:lnTo>
                    <a:pt x="1088282" y="0"/>
                  </a:lnTo>
                  <a:lnTo>
                    <a:pt x="1088282" y="2031472"/>
                  </a:lnTo>
                  <a:lnTo>
                    <a:pt x="0" y="20314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4B5D"/>
            </a:solidFill>
            <a:ln w="7600" cap="flat">
              <a:noFill/>
              <a:bevel/>
            </a:ln>
          </p:spPr>
        </p:sp>
        <p:sp>
          <p:nvSpPr>
            <p:cNvPr id="495" name="Freeform 494"/>
            <p:cNvSpPr/>
            <p:nvPr/>
          </p:nvSpPr>
          <p:spPr>
            <a:xfrm rot="-8100000">
              <a:off x="2992272" y="3407791"/>
              <a:ext cx="1088290" cy="2031472"/>
            </a:xfrm>
            <a:custGeom>
              <a:avLst/>
              <a:gdLst/>
              <a:ahLst/>
              <a:cxnLst/>
              <a:rect l="0" t="0" r="0" b="0"/>
              <a:pathLst>
                <a:path w="1088290" h="2031472">
                  <a:moveTo>
                    <a:pt x="0" y="0"/>
                  </a:moveTo>
                  <a:lnTo>
                    <a:pt x="1088290" y="0"/>
                  </a:lnTo>
                  <a:lnTo>
                    <a:pt x="1088290" y="2031472"/>
                  </a:lnTo>
                  <a:lnTo>
                    <a:pt x="0" y="20314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6161"/>
            </a:solidFill>
            <a:ln w="7600" cap="flat">
              <a:noFill/>
              <a:bevel/>
            </a:ln>
          </p:spPr>
        </p:sp>
        <p:sp>
          <p:nvSpPr>
            <p:cNvPr id="496" name="Freeform 495"/>
            <p:cNvSpPr/>
            <p:nvPr/>
          </p:nvSpPr>
          <p:spPr>
            <a:xfrm rot="-8100000">
              <a:off x="4529980" y="3407791"/>
              <a:ext cx="1088290" cy="2031472"/>
            </a:xfrm>
            <a:custGeom>
              <a:avLst/>
              <a:gdLst/>
              <a:ahLst/>
              <a:cxnLst/>
              <a:rect l="0" t="0" r="0" b="0"/>
              <a:pathLst>
                <a:path w="1088290" h="2031472">
                  <a:moveTo>
                    <a:pt x="0" y="0"/>
                  </a:moveTo>
                  <a:lnTo>
                    <a:pt x="1088290" y="0"/>
                  </a:lnTo>
                  <a:lnTo>
                    <a:pt x="1088290" y="2031472"/>
                  </a:lnTo>
                  <a:lnTo>
                    <a:pt x="0" y="20314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4B5D"/>
            </a:solidFill>
            <a:ln w="7600" cap="flat">
              <a:noFill/>
              <a:bevel/>
            </a:ln>
          </p:spPr>
        </p:sp>
        <p:sp>
          <p:nvSpPr>
            <p:cNvPr id="120" name="Text 120"/>
            <p:cNvSpPr txBox="1"/>
            <p:nvPr/>
          </p:nvSpPr>
          <p:spPr>
            <a:xfrm>
              <a:off x="1642659" y="3139849"/>
              <a:ext cx="703586" cy="446507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837" dirty="0">
                  <a:solidFill>
                    <a:srgbClr val="424B5D"/>
                  </a:solidFill>
                  <a:latin typeface="Arial Black"/>
                </a:rPr>
                <a:t>01</a:t>
              </a:r>
            </a:p>
          </p:txBody>
        </p:sp>
        <p:sp>
          <p:nvSpPr>
            <p:cNvPr id="121" name="Text 121"/>
            <p:cNvSpPr txBox="1"/>
            <p:nvPr/>
          </p:nvSpPr>
          <p:spPr>
            <a:xfrm>
              <a:off x="1904001" y="3989790"/>
              <a:ext cx="771240" cy="676525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216" dirty="0">
                  <a:solidFill>
                    <a:srgbClr val="FFFFFF"/>
                  </a:solidFill>
                  <a:latin typeface="Arial"/>
                </a:rPr>
                <a:t>Replace your text </a:t>
              </a:r>
              <a:r>
                <a:rPr sz="1216" dirty="0" err="1">
                  <a:solidFill>
                    <a:srgbClr val="FFFFFF"/>
                  </a:solidFill>
                  <a:latin typeface="Arial"/>
                </a:rPr>
                <a:t>here!Replace</a:t>
              </a:r>
              <a:r>
                <a:rPr sz="1216" dirty="0">
                  <a:solidFill>
                    <a:srgbClr val="FFFFFF"/>
                  </a:solidFill>
                  <a:latin typeface="Arial"/>
                </a:rPr>
                <a:t> your text here!</a:t>
              </a:r>
            </a:p>
          </p:txBody>
        </p:sp>
        <p:sp>
          <p:nvSpPr>
            <p:cNvPr id="122" name="Text 122"/>
            <p:cNvSpPr txBox="1"/>
            <p:nvPr/>
          </p:nvSpPr>
          <p:spPr>
            <a:xfrm>
              <a:off x="3146798" y="3139849"/>
              <a:ext cx="703586" cy="446507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837">
                  <a:solidFill>
                    <a:srgbClr val="EB6161"/>
                  </a:solidFill>
                  <a:latin typeface="Arial Black"/>
                </a:rPr>
                <a:t>02</a:t>
              </a:r>
            </a:p>
          </p:txBody>
        </p:sp>
        <p:sp>
          <p:nvSpPr>
            <p:cNvPr id="123" name="Text 123"/>
            <p:cNvSpPr txBox="1"/>
            <p:nvPr/>
          </p:nvSpPr>
          <p:spPr>
            <a:xfrm>
              <a:off x="4655443" y="3139849"/>
              <a:ext cx="703586" cy="446507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2837">
                  <a:solidFill>
                    <a:srgbClr val="424B5D"/>
                  </a:solidFill>
                  <a:latin typeface="Arial Black"/>
                </a:rPr>
                <a:t> 03</a:t>
              </a:r>
            </a:p>
          </p:txBody>
        </p:sp>
        <p:sp>
          <p:nvSpPr>
            <p:cNvPr id="124" name="Text 124"/>
            <p:cNvSpPr txBox="1"/>
            <p:nvPr/>
          </p:nvSpPr>
          <p:spPr>
            <a:xfrm>
              <a:off x="6155083" y="3139849"/>
              <a:ext cx="703586" cy="446507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837">
                  <a:solidFill>
                    <a:srgbClr val="EB6161"/>
                  </a:solidFill>
                  <a:latin typeface="Arial Black"/>
                </a:rPr>
                <a:t>04</a:t>
              </a:r>
            </a:p>
          </p:txBody>
        </p:sp>
        <p:sp>
          <p:nvSpPr>
            <p:cNvPr id="125" name="Text 125"/>
            <p:cNvSpPr txBox="1"/>
            <p:nvPr/>
          </p:nvSpPr>
          <p:spPr>
            <a:xfrm>
              <a:off x="3389847" y="3989790"/>
              <a:ext cx="771240" cy="676525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216" dirty="0">
                  <a:solidFill>
                    <a:srgbClr val="FFFFFF"/>
                  </a:solidFill>
                  <a:latin typeface="Arial"/>
                </a:rPr>
                <a:t>Replace your text </a:t>
              </a:r>
              <a:r>
                <a:rPr sz="1216" dirty="0" err="1">
                  <a:solidFill>
                    <a:srgbClr val="FFFFFF"/>
                  </a:solidFill>
                  <a:latin typeface="Arial"/>
                </a:rPr>
                <a:t>here!Replace</a:t>
              </a:r>
              <a:r>
                <a:rPr sz="1216" dirty="0">
                  <a:solidFill>
                    <a:srgbClr val="FFFFFF"/>
                  </a:solidFill>
                  <a:latin typeface="Arial"/>
                </a:rPr>
                <a:t> your text here!</a:t>
              </a:r>
            </a:p>
          </p:txBody>
        </p:sp>
        <p:sp>
          <p:nvSpPr>
            <p:cNvPr id="126" name="Text 126"/>
            <p:cNvSpPr txBox="1"/>
            <p:nvPr/>
          </p:nvSpPr>
          <p:spPr>
            <a:xfrm>
              <a:off x="4921300" y="3989790"/>
              <a:ext cx="771240" cy="676525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Replace your text here!Replace your text here!</a:t>
              </a:r>
            </a:p>
          </p:txBody>
        </p:sp>
        <p:sp>
          <p:nvSpPr>
            <p:cNvPr id="127" name="Text 127"/>
            <p:cNvSpPr txBox="1"/>
            <p:nvPr/>
          </p:nvSpPr>
          <p:spPr>
            <a:xfrm>
              <a:off x="6429953" y="3989790"/>
              <a:ext cx="771240" cy="676525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l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Replace your text here!Replace your text here!</a:t>
              </a:r>
            </a:p>
          </p:txBody>
        </p:sp>
      </p:grpSp>
      <p:pic>
        <p:nvPicPr>
          <p:cNvPr id="4" name="Picture 2" descr="Assuran">
            <a:extLst>
              <a:ext uri="{FF2B5EF4-FFF2-40B4-BE49-F238E27FC236}">
                <a16:creationId xmlns:a16="http://schemas.microsoft.com/office/drawing/2014/main" id="{032B05C0-ED19-595D-F6C5-1A28D120D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636137" y="1567697"/>
            <a:ext cx="3750251" cy="4293803"/>
            <a:chOff x="3800476" y="809626"/>
            <a:chExt cx="4578350" cy="5241925"/>
          </a:xfrm>
        </p:grpSpPr>
        <p:sp>
          <p:nvSpPr>
            <p:cNvPr id="4" name="Freeform 7"/>
            <p:cNvSpPr>
              <a:spLocks/>
            </p:cNvSpPr>
            <p:nvPr/>
          </p:nvSpPr>
          <p:spPr bwMode="auto">
            <a:xfrm>
              <a:off x="6119813" y="4664076"/>
              <a:ext cx="946150" cy="547688"/>
            </a:xfrm>
            <a:custGeom>
              <a:avLst/>
              <a:gdLst>
                <a:gd name="T0" fmla="*/ 518 w 596"/>
                <a:gd name="T1" fmla="*/ 345 h 345"/>
                <a:gd name="T2" fmla="*/ 0 w 596"/>
                <a:gd name="T3" fmla="*/ 343 h 345"/>
                <a:gd name="T4" fmla="*/ 33 w 596"/>
                <a:gd name="T5" fmla="*/ 0 h 345"/>
                <a:gd name="T6" fmla="*/ 596 w 596"/>
                <a:gd name="T7" fmla="*/ 18 h 345"/>
                <a:gd name="T8" fmla="*/ 518 w 596"/>
                <a:gd name="T9" fmla="*/ 345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6" h="345">
                  <a:moveTo>
                    <a:pt x="518" y="345"/>
                  </a:moveTo>
                  <a:lnTo>
                    <a:pt x="0" y="343"/>
                  </a:lnTo>
                  <a:lnTo>
                    <a:pt x="33" y="0"/>
                  </a:lnTo>
                  <a:lnTo>
                    <a:pt x="596" y="18"/>
                  </a:lnTo>
                  <a:lnTo>
                    <a:pt x="518" y="345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0">
              <a:solidFill>
                <a:schemeClr val="accent4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4560888" y="4119563"/>
              <a:ext cx="915988" cy="930275"/>
            </a:xfrm>
            <a:custGeom>
              <a:avLst/>
              <a:gdLst>
                <a:gd name="T0" fmla="*/ 255 w 577"/>
                <a:gd name="T1" fmla="*/ 586 h 586"/>
                <a:gd name="T2" fmla="*/ 0 w 577"/>
                <a:gd name="T3" fmla="*/ 135 h 586"/>
                <a:gd name="T4" fmla="*/ 317 w 577"/>
                <a:gd name="T5" fmla="*/ 0 h 586"/>
                <a:gd name="T6" fmla="*/ 577 w 577"/>
                <a:gd name="T7" fmla="*/ 492 h 586"/>
                <a:gd name="T8" fmla="*/ 255 w 577"/>
                <a:gd name="T9" fmla="*/ 586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7" h="586">
                  <a:moveTo>
                    <a:pt x="255" y="586"/>
                  </a:moveTo>
                  <a:lnTo>
                    <a:pt x="0" y="135"/>
                  </a:lnTo>
                  <a:lnTo>
                    <a:pt x="317" y="0"/>
                  </a:lnTo>
                  <a:lnTo>
                    <a:pt x="577" y="492"/>
                  </a:lnTo>
                  <a:lnTo>
                    <a:pt x="255" y="586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0">
              <a:solidFill>
                <a:schemeClr val="accent5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125913" y="2559051"/>
              <a:ext cx="862013" cy="1077913"/>
            </a:xfrm>
            <a:custGeom>
              <a:avLst/>
              <a:gdLst>
                <a:gd name="T0" fmla="*/ 0 w 543"/>
                <a:gd name="T1" fmla="*/ 448 h 679"/>
                <a:gd name="T2" fmla="*/ 262 w 543"/>
                <a:gd name="T3" fmla="*/ 0 h 679"/>
                <a:gd name="T4" fmla="*/ 543 w 543"/>
                <a:gd name="T5" fmla="*/ 201 h 679"/>
                <a:gd name="T6" fmla="*/ 244 w 543"/>
                <a:gd name="T7" fmla="*/ 679 h 679"/>
                <a:gd name="T8" fmla="*/ 0 w 543"/>
                <a:gd name="T9" fmla="*/ 448 h 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3" h="679">
                  <a:moveTo>
                    <a:pt x="0" y="448"/>
                  </a:moveTo>
                  <a:lnTo>
                    <a:pt x="262" y="0"/>
                  </a:lnTo>
                  <a:lnTo>
                    <a:pt x="543" y="201"/>
                  </a:lnTo>
                  <a:lnTo>
                    <a:pt x="244" y="679"/>
                  </a:lnTo>
                  <a:lnTo>
                    <a:pt x="0" y="448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2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5124451" y="1647826"/>
              <a:ext cx="946150" cy="547688"/>
            </a:xfrm>
            <a:custGeom>
              <a:avLst/>
              <a:gdLst>
                <a:gd name="T0" fmla="*/ 79 w 596"/>
                <a:gd name="T1" fmla="*/ 0 h 345"/>
                <a:gd name="T2" fmla="*/ 596 w 596"/>
                <a:gd name="T3" fmla="*/ 2 h 345"/>
                <a:gd name="T4" fmla="*/ 561 w 596"/>
                <a:gd name="T5" fmla="*/ 345 h 345"/>
                <a:gd name="T6" fmla="*/ 0 w 596"/>
                <a:gd name="T7" fmla="*/ 326 h 345"/>
                <a:gd name="T8" fmla="*/ 79 w 596"/>
                <a:gd name="T9" fmla="*/ 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6" h="345">
                  <a:moveTo>
                    <a:pt x="79" y="0"/>
                  </a:moveTo>
                  <a:lnTo>
                    <a:pt x="596" y="2"/>
                  </a:lnTo>
                  <a:lnTo>
                    <a:pt x="561" y="345"/>
                  </a:lnTo>
                  <a:lnTo>
                    <a:pt x="0" y="326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6702426" y="1804988"/>
              <a:ext cx="919163" cy="941388"/>
            </a:xfrm>
            <a:custGeom>
              <a:avLst/>
              <a:gdLst>
                <a:gd name="T0" fmla="*/ 321 w 579"/>
                <a:gd name="T1" fmla="*/ 0 h 593"/>
                <a:gd name="T2" fmla="*/ 579 w 579"/>
                <a:gd name="T3" fmla="*/ 450 h 593"/>
                <a:gd name="T4" fmla="*/ 266 w 579"/>
                <a:gd name="T5" fmla="*/ 593 h 593"/>
                <a:gd name="T6" fmla="*/ 0 w 579"/>
                <a:gd name="T7" fmla="*/ 96 h 593"/>
                <a:gd name="T8" fmla="*/ 321 w 579"/>
                <a:gd name="T9" fmla="*/ 0 h 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9" h="593">
                  <a:moveTo>
                    <a:pt x="321" y="0"/>
                  </a:moveTo>
                  <a:lnTo>
                    <a:pt x="579" y="450"/>
                  </a:lnTo>
                  <a:lnTo>
                    <a:pt x="266" y="593"/>
                  </a:lnTo>
                  <a:lnTo>
                    <a:pt x="0" y="96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0">
              <a:solidFill>
                <a:schemeClr val="accent2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7202488" y="3221038"/>
              <a:ext cx="858838" cy="1077913"/>
            </a:xfrm>
            <a:custGeom>
              <a:avLst/>
              <a:gdLst>
                <a:gd name="T0" fmla="*/ 541 w 541"/>
                <a:gd name="T1" fmla="*/ 231 h 679"/>
                <a:gd name="T2" fmla="*/ 279 w 541"/>
                <a:gd name="T3" fmla="*/ 679 h 679"/>
                <a:gd name="T4" fmla="*/ 0 w 541"/>
                <a:gd name="T5" fmla="*/ 477 h 679"/>
                <a:gd name="T6" fmla="*/ 297 w 541"/>
                <a:gd name="T7" fmla="*/ 0 h 679"/>
                <a:gd name="T8" fmla="*/ 541 w 541"/>
                <a:gd name="T9" fmla="*/ 231 h 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1" h="679">
                  <a:moveTo>
                    <a:pt x="541" y="231"/>
                  </a:moveTo>
                  <a:lnTo>
                    <a:pt x="279" y="679"/>
                  </a:lnTo>
                  <a:lnTo>
                    <a:pt x="0" y="477"/>
                  </a:lnTo>
                  <a:lnTo>
                    <a:pt x="297" y="0"/>
                  </a:lnTo>
                  <a:lnTo>
                    <a:pt x="541" y="231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0">
              <a:solidFill>
                <a:schemeClr val="accent3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5064126" y="4119563"/>
              <a:ext cx="1881188" cy="1931988"/>
            </a:xfrm>
            <a:custGeom>
              <a:avLst/>
              <a:gdLst>
                <a:gd name="T0" fmla="*/ 1185 w 1185"/>
                <a:gd name="T1" fmla="*/ 688 h 1217"/>
                <a:gd name="T2" fmla="*/ 631 w 1185"/>
                <a:gd name="T3" fmla="*/ 1217 h 1217"/>
                <a:gd name="T4" fmla="*/ 0 w 1185"/>
                <a:gd name="T5" fmla="*/ 0 h 1217"/>
                <a:gd name="T6" fmla="*/ 1185 w 1185"/>
                <a:gd name="T7" fmla="*/ 688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5" h="1217">
                  <a:moveTo>
                    <a:pt x="1185" y="688"/>
                  </a:moveTo>
                  <a:lnTo>
                    <a:pt x="631" y="1217"/>
                  </a:lnTo>
                  <a:lnTo>
                    <a:pt x="0" y="0"/>
                  </a:lnTo>
                  <a:lnTo>
                    <a:pt x="1185" y="688"/>
                  </a:lnTo>
                  <a:close/>
                </a:path>
              </a:pathLst>
            </a:custGeom>
            <a:solidFill>
              <a:schemeClr val="accent4"/>
            </a:solidFill>
            <a:ln w="0">
              <a:solidFill>
                <a:schemeClr val="accent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3800476" y="2874963"/>
              <a:ext cx="1185863" cy="2176463"/>
            </a:xfrm>
            <a:custGeom>
              <a:avLst/>
              <a:gdLst>
                <a:gd name="T0" fmla="*/ 734 w 747"/>
                <a:gd name="T1" fmla="*/ 1371 h 1371"/>
                <a:gd name="T2" fmla="*/ 0 w 747"/>
                <a:gd name="T3" fmla="*/ 1151 h 1371"/>
                <a:gd name="T4" fmla="*/ 747 w 747"/>
                <a:gd name="T5" fmla="*/ 0 h 1371"/>
                <a:gd name="T6" fmla="*/ 734 w 747"/>
                <a:gd name="T7" fmla="*/ 1371 h 1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7" h="1371">
                  <a:moveTo>
                    <a:pt x="734" y="1371"/>
                  </a:moveTo>
                  <a:lnTo>
                    <a:pt x="0" y="1151"/>
                  </a:lnTo>
                  <a:lnTo>
                    <a:pt x="747" y="0"/>
                  </a:lnTo>
                  <a:lnTo>
                    <a:pt x="734" y="1371"/>
                  </a:lnTo>
                  <a:close/>
                </a:path>
              </a:pathLst>
            </a:custGeom>
            <a:solidFill>
              <a:schemeClr val="accent5"/>
            </a:solidFill>
            <a:ln w="0">
              <a:solidFill>
                <a:schemeClr val="accent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3841751" y="2089151"/>
              <a:ext cx="2173288" cy="1181100"/>
            </a:xfrm>
            <a:custGeom>
              <a:avLst/>
              <a:gdLst>
                <a:gd name="T0" fmla="*/ 179 w 1369"/>
                <a:gd name="T1" fmla="*/ 744 h 744"/>
                <a:gd name="T2" fmla="*/ 0 w 1369"/>
                <a:gd name="T3" fmla="*/ 0 h 744"/>
                <a:gd name="T4" fmla="*/ 1369 w 1369"/>
                <a:gd name="T5" fmla="*/ 67 h 744"/>
                <a:gd name="T6" fmla="*/ 179 w 1369"/>
                <a:gd name="T7" fmla="*/ 744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9" h="744">
                  <a:moveTo>
                    <a:pt x="179" y="744"/>
                  </a:moveTo>
                  <a:lnTo>
                    <a:pt x="0" y="0"/>
                  </a:lnTo>
                  <a:lnTo>
                    <a:pt x="1369" y="67"/>
                  </a:lnTo>
                  <a:lnTo>
                    <a:pt x="179" y="744"/>
                  </a:lnTo>
                  <a:close/>
                </a:path>
              </a:pathLst>
            </a:custGeom>
            <a:solidFill>
              <a:schemeClr val="tx2"/>
            </a:solidFill>
            <a:ln w="0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5246688" y="809626"/>
              <a:ext cx="1878013" cy="1935163"/>
            </a:xfrm>
            <a:custGeom>
              <a:avLst/>
              <a:gdLst>
                <a:gd name="T0" fmla="*/ 0 w 1183"/>
                <a:gd name="T1" fmla="*/ 527 h 1219"/>
                <a:gd name="T2" fmla="*/ 555 w 1183"/>
                <a:gd name="T3" fmla="*/ 0 h 1219"/>
                <a:gd name="T4" fmla="*/ 1183 w 1183"/>
                <a:gd name="T5" fmla="*/ 1219 h 1219"/>
                <a:gd name="T6" fmla="*/ 0 w 1183"/>
                <a:gd name="T7" fmla="*/ 527 h 1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3" h="1219">
                  <a:moveTo>
                    <a:pt x="0" y="527"/>
                  </a:moveTo>
                  <a:lnTo>
                    <a:pt x="555" y="0"/>
                  </a:lnTo>
                  <a:lnTo>
                    <a:pt x="1183" y="1219"/>
                  </a:lnTo>
                  <a:lnTo>
                    <a:pt x="0" y="527"/>
                  </a:lnTo>
                  <a:close/>
                </a:path>
              </a:pathLst>
            </a:custGeom>
            <a:solidFill>
              <a:schemeClr val="accent1"/>
            </a:solidFill>
            <a:ln w="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7202488" y="1804988"/>
              <a:ext cx="1176338" cy="2173288"/>
            </a:xfrm>
            <a:custGeom>
              <a:avLst/>
              <a:gdLst>
                <a:gd name="T0" fmla="*/ 7 w 741"/>
                <a:gd name="T1" fmla="*/ 0 h 1369"/>
                <a:gd name="T2" fmla="*/ 741 w 741"/>
                <a:gd name="T3" fmla="*/ 215 h 1369"/>
                <a:gd name="T4" fmla="*/ 0 w 741"/>
                <a:gd name="T5" fmla="*/ 1369 h 1369"/>
                <a:gd name="T6" fmla="*/ 7 w 741"/>
                <a:gd name="T7" fmla="*/ 0 h 1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1" h="1369">
                  <a:moveTo>
                    <a:pt x="7" y="0"/>
                  </a:moveTo>
                  <a:lnTo>
                    <a:pt x="741" y="215"/>
                  </a:lnTo>
                  <a:lnTo>
                    <a:pt x="0" y="136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6172201" y="3587751"/>
              <a:ext cx="2174875" cy="1181100"/>
            </a:xfrm>
            <a:custGeom>
              <a:avLst/>
              <a:gdLst>
                <a:gd name="T0" fmla="*/ 1190 w 1370"/>
                <a:gd name="T1" fmla="*/ 0 h 744"/>
                <a:gd name="T2" fmla="*/ 1370 w 1370"/>
                <a:gd name="T3" fmla="*/ 744 h 744"/>
                <a:gd name="T4" fmla="*/ 0 w 1370"/>
                <a:gd name="T5" fmla="*/ 680 h 744"/>
                <a:gd name="T6" fmla="*/ 1190 w 1370"/>
                <a:gd name="T7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0" h="744">
                  <a:moveTo>
                    <a:pt x="1190" y="0"/>
                  </a:moveTo>
                  <a:lnTo>
                    <a:pt x="1370" y="744"/>
                  </a:lnTo>
                  <a:lnTo>
                    <a:pt x="0" y="680"/>
                  </a:lnTo>
                  <a:lnTo>
                    <a:pt x="1190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solidFill>
                <a:schemeClr val="accent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4763" y="461944"/>
            <a:ext cx="12192000" cy="897785"/>
            <a:chOff x="-1" y="705170"/>
            <a:chExt cx="12192000" cy="897785"/>
          </a:xfrm>
        </p:grpSpPr>
        <p:sp>
          <p:nvSpPr>
            <p:cNvPr id="18" name="TextBox 17"/>
            <p:cNvSpPr txBox="1"/>
            <p:nvPr/>
          </p:nvSpPr>
          <p:spPr>
            <a:xfrm>
              <a:off x="-1" y="705170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infogrphics</a:t>
              </a:r>
              <a:endParaRPr lang="en-US" sz="32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23667" y="1119330"/>
              <a:ext cx="109446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Professional Presentation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914900" y="1511515"/>
              <a:ext cx="45720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391150" y="1511515"/>
              <a:ext cx="45720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867400" y="1511515"/>
              <a:ext cx="45720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343650" y="1511515"/>
              <a:ext cx="457200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819900" y="1511515"/>
              <a:ext cx="457200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6676750" y="2198628"/>
            <a:ext cx="49239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76751" y="1864865"/>
            <a:ext cx="4923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27" name="Oval 26"/>
          <p:cNvSpPr/>
          <p:nvPr/>
        </p:nvSpPr>
        <p:spPr>
          <a:xfrm>
            <a:off x="5751424" y="1864865"/>
            <a:ext cx="731520" cy="7315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595" y="2078225"/>
            <a:ext cx="304800" cy="30480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6676750" y="3186685"/>
            <a:ext cx="49239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76751" y="2852922"/>
            <a:ext cx="4923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1" name="Oval 30"/>
          <p:cNvSpPr/>
          <p:nvPr/>
        </p:nvSpPr>
        <p:spPr>
          <a:xfrm>
            <a:off x="5751424" y="2852922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676750" y="4175261"/>
            <a:ext cx="49239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76751" y="3841498"/>
            <a:ext cx="4923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4" name="Oval 33"/>
          <p:cNvSpPr/>
          <p:nvPr/>
        </p:nvSpPr>
        <p:spPr>
          <a:xfrm>
            <a:off x="5751424" y="3841498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676750" y="5160854"/>
            <a:ext cx="49239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Lorem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ipsum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dolor sit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amet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consectetur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adipiscing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elit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.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Nunc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bibendum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eleifend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tortor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, non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porta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justo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gravida</a:t>
            </a:r>
            <a:r>
              <a:rPr lang="en-US" sz="1200" b="0" i="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sz="1200" b="0" i="0" dirty="0" err="1">
                <a:solidFill>
                  <a:schemeClr val="tx2">
                    <a:lumMod val="50000"/>
                  </a:schemeClr>
                </a:solidFill>
                <a:effectLst/>
              </a:rPr>
              <a:t>posuere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200" b="0" i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76751" y="4827091"/>
            <a:ext cx="4923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rPr>
              <a:t>Your text here</a:t>
            </a:r>
          </a:p>
        </p:txBody>
      </p:sp>
      <p:sp>
        <p:nvSpPr>
          <p:cNvPr id="37" name="Oval 36"/>
          <p:cNvSpPr/>
          <p:nvPr/>
        </p:nvSpPr>
        <p:spPr>
          <a:xfrm>
            <a:off x="5751424" y="4827091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595" y="3066282"/>
            <a:ext cx="304800" cy="3048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784" y="4054858"/>
            <a:ext cx="304800" cy="3048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784" y="5057923"/>
            <a:ext cx="304800" cy="3048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59" y="1963144"/>
            <a:ext cx="304800" cy="30480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431" y="2700522"/>
            <a:ext cx="304800" cy="30480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567" y="4247233"/>
            <a:ext cx="304800" cy="30480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199" y="4440766"/>
            <a:ext cx="304800" cy="30480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237" y="5136356"/>
            <a:ext cx="304800" cy="30480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615" y="2859605"/>
            <a:ext cx="304800" cy="304800"/>
          </a:xfrm>
          <a:prstGeom prst="rect">
            <a:avLst/>
          </a:prstGeom>
        </p:spPr>
      </p:pic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52EB5F2B-06D5-B35C-3C92-45CE5266A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1961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382671"/>
            <a:ext cx="12192000" cy="897785"/>
            <a:chOff x="-1" y="705170"/>
            <a:chExt cx="12192000" cy="897785"/>
          </a:xfrm>
        </p:grpSpPr>
        <p:sp>
          <p:nvSpPr>
            <p:cNvPr id="5" name="TextBox 4"/>
            <p:cNvSpPr txBox="1"/>
            <p:nvPr/>
          </p:nvSpPr>
          <p:spPr>
            <a:xfrm>
              <a:off x="-1" y="705170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infogrphics</a:t>
              </a:r>
              <a:endParaRPr lang="en-US" sz="32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23667" y="1119330"/>
              <a:ext cx="109446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Professional Presentation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914900" y="1511515"/>
              <a:ext cx="45720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91150" y="1511515"/>
              <a:ext cx="45720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67400" y="1511515"/>
              <a:ext cx="45720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43650" y="1511515"/>
              <a:ext cx="457200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819900" y="1511515"/>
              <a:ext cx="457200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AutoShape 18"/>
          <p:cNvSpPr>
            <a:spLocks/>
          </p:cNvSpPr>
          <p:nvPr/>
        </p:nvSpPr>
        <p:spPr bwMode="auto">
          <a:xfrm>
            <a:off x="6527724" y="3423740"/>
            <a:ext cx="4467535" cy="482305"/>
          </a:xfrm>
          <a:prstGeom prst="roundRect">
            <a:avLst>
              <a:gd name="adj" fmla="val 26315"/>
            </a:avLst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3" name="AutoShape 1"/>
          <p:cNvSpPr>
            <a:spLocks/>
          </p:cNvSpPr>
          <p:nvPr/>
        </p:nvSpPr>
        <p:spPr bwMode="auto">
          <a:xfrm>
            <a:off x="2511276" y="1518768"/>
            <a:ext cx="1392248" cy="146719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4" name="AutoShape 2"/>
          <p:cNvSpPr>
            <a:spLocks/>
          </p:cNvSpPr>
          <p:nvPr/>
        </p:nvSpPr>
        <p:spPr bwMode="auto">
          <a:xfrm>
            <a:off x="2179746" y="3028286"/>
            <a:ext cx="2054425" cy="733597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80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3600" y="0"/>
                </a:lnTo>
                <a:close/>
                <a:moveTo>
                  <a:pt x="18000" y="0"/>
                </a:moveTo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>
            <a:off x="1852626" y="3818314"/>
            <a:ext cx="2708667" cy="733597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89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2700" y="0"/>
                </a:lnTo>
                <a:close/>
                <a:moveTo>
                  <a:pt x="18900" y="0"/>
                </a:moveTo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>
            <a:off x="1512279" y="4615395"/>
            <a:ext cx="3390242" cy="733597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944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2160" y="0"/>
                </a:lnTo>
                <a:close/>
                <a:moveTo>
                  <a:pt x="19440" y="0"/>
                </a:moveTo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7" name="AutoShape 5"/>
          <p:cNvSpPr>
            <a:spLocks/>
          </p:cNvSpPr>
          <p:nvPr/>
        </p:nvSpPr>
        <p:spPr bwMode="auto">
          <a:xfrm>
            <a:off x="1171932" y="5391316"/>
            <a:ext cx="4070055" cy="733597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9799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1801" y="0"/>
                </a:lnTo>
                <a:close/>
                <a:moveTo>
                  <a:pt x="19799" y="0"/>
                </a:moveTo>
              </a:path>
            </a:pathLst>
          </a:cu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8" name="AutoShape 16"/>
          <p:cNvSpPr>
            <a:spLocks/>
          </p:cNvSpPr>
          <p:nvPr/>
        </p:nvSpPr>
        <p:spPr bwMode="auto">
          <a:xfrm>
            <a:off x="6521373" y="2254129"/>
            <a:ext cx="2310126" cy="482305"/>
          </a:xfrm>
          <a:prstGeom prst="roundRect">
            <a:avLst>
              <a:gd name="adj" fmla="val 2631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9" name="AutoShape 18"/>
          <p:cNvSpPr>
            <a:spLocks/>
          </p:cNvSpPr>
          <p:nvPr/>
        </p:nvSpPr>
        <p:spPr bwMode="auto">
          <a:xfrm>
            <a:off x="6521373" y="2837832"/>
            <a:ext cx="3843451" cy="482305"/>
          </a:xfrm>
          <a:prstGeom prst="roundRect">
            <a:avLst>
              <a:gd name="adj" fmla="val 26315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20" name="AutoShape 22"/>
          <p:cNvSpPr>
            <a:spLocks/>
          </p:cNvSpPr>
          <p:nvPr/>
        </p:nvSpPr>
        <p:spPr bwMode="auto">
          <a:xfrm>
            <a:off x="6521373" y="4021993"/>
            <a:ext cx="3212134" cy="482305"/>
          </a:xfrm>
          <a:prstGeom prst="roundRect">
            <a:avLst>
              <a:gd name="adj" fmla="val 26315"/>
            </a:avLst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21" name="AutoShape 24"/>
          <p:cNvSpPr>
            <a:spLocks/>
          </p:cNvSpPr>
          <p:nvPr/>
        </p:nvSpPr>
        <p:spPr bwMode="auto">
          <a:xfrm>
            <a:off x="6521373" y="4602170"/>
            <a:ext cx="4113260" cy="482305"/>
          </a:xfrm>
          <a:prstGeom prst="roundRect">
            <a:avLst>
              <a:gd name="adj" fmla="val 26315"/>
            </a:avLst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22" name="Freeform 26"/>
          <p:cNvSpPr>
            <a:spLocks/>
          </p:cNvSpPr>
          <p:nvPr/>
        </p:nvSpPr>
        <p:spPr bwMode="auto">
          <a:xfrm>
            <a:off x="3831222" y="2015181"/>
            <a:ext cx="2507633" cy="406476"/>
          </a:xfrm>
          <a:custGeom>
            <a:avLst/>
            <a:gdLst>
              <a:gd name="T0" fmla="*/ 0 w 21600"/>
              <a:gd name="T1" fmla="+- 0 21600 12000"/>
              <a:gd name="T2" fmla="*/ 21600 h 9600"/>
              <a:gd name="T3" fmla="*/ 21600 w 21600"/>
              <a:gd name="T4" fmla="+- 0 21600 12000"/>
              <a:gd name="T5" fmla="*/ 21600 h 9600"/>
            </a:gdLst>
            <a:ahLst/>
            <a:cxnLst>
              <a:cxn ang="0">
                <a:pos x="T0" y="T2"/>
              </a:cxn>
              <a:cxn ang="0">
                <a:pos x="T3" y="T5"/>
              </a:cxn>
            </a:cxnLst>
            <a:rect l="0" t="0" r="r" b="b"/>
            <a:pathLst>
              <a:path w="21600" h="9600">
                <a:moveTo>
                  <a:pt x="0" y="9600"/>
                </a:moveTo>
                <a:cubicBezTo>
                  <a:pt x="0" y="9600"/>
                  <a:pt x="9029" y="-12000"/>
                  <a:pt x="21600" y="9600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23" name="Freeform 27"/>
          <p:cNvSpPr>
            <a:spLocks/>
          </p:cNvSpPr>
          <p:nvPr/>
        </p:nvSpPr>
        <p:spPr bwMode="auto">
          <a:xfrm>
            <a:off x="4179505" y="2780520"/>
            <a:ext cx="2230771" cy="440864"/>
          </a:xfrm>
          <a:custGeom>
            <a:avLst/>
            <a:gdLst>
              <a:gd name="T0" fmla="*/ 0 w 21600"/>
              <a:gd name="T1" fmla="+- 0 21600 10755"/>
              <a:gd name="T2" fmla="*/ 21600 h 10845"/>
              <a:gd name="T3" fmla="*/ 21600 w 21600"/>
              <a:gd name="T4" fmla="+- 0 17767 10755"/>
              <a:gd name="T5" fmla="*/ 17767 h 10845"/>
            </a:gdLst>
            <a:ahLst/>
            <a:cxnLst>
              <a:cxn ang="0">
                <a:pos x="T0" y="T2"/>
              </a:cxn>
              <a:cxn ang="0">
                <a:pos x="T3" y="T5"/>
              </a:cxn>
            </a:cxnLst>
            <a:rect l="0" t="0" r="r" b="b"/>
            <a:pathLst>
              <a:path w="21600" h="10845">
                <a:moveTo>
                  <a:pt x="0" y="10845"/>
                </a:moveTo>
                <a:cubicBezTo>
                  <a:pt x="0" y="10845"/>
                  <a:pt x="8479" y="-10755"/>
                  <a:pt x="21600" y="7012"/>
                </a:cubicBezTo>
              </a:path>
            </a:pathLst>
          </a:custGeom>
          <a:noFill/>
          <a:ln w="38100" cap="flat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24" name="Freeform 28"/>
          <p:cNvSpPr>
            <a:spLocks/>
          </p:cNvSpPr>
          <p:nvPr/>
        </p:nvSpPr>
        <p:spPr bwMode="auto">
          <a:xfrm>
            <a:off x="4553357" y="3555559"/>
            <a:ext cx="1804897" cy="534327"/>
          </a:xfrm>
          <a:custGeom>
            <a:avLst/>
            <a:gdLst>
              <a:gd name="T0" fmla="*/ 0 w 21600"/>
              <a:gd name="T1" fmla="+- 0 21600 7742"/>
              <a:gd name="T2" fmla="*/ 21600 h 13858"/>
              <a:gd name="T3" fmla="*/ 21600 w 21600"/>
              <a:gd name="T4" fmla="+- 0 10734 7742"/>
              <a:gd name="T5" fmla="*/ 10734 h 13858"/>
            </a:gdLst>
            <a:ahLst/>
            <a:cxnLst>
              <a:cxn ang="0">
                <a:pos x="T0" y="T2"/>
              </a:cxn>
              <a:cxn ang="0">
                <a:pos x="T3" y="T5"/>
              </a:cxn>
            </a:cxnLst>
            <a:rect l="0" t="0" r="r" b="b"/>
            <a:pathLst>
              <a:path w="21600" h="13858">
                <a:moveTo>
                  <a:pt x="0" y="13858"/>
                </a:moveTo>
                <a:cubicBezTo>
                  <a:pt x="0" y="13858"/>
                  <a:pt x="7202" y="-7742"/>
                  <a:pt x="21600" y="2992"/>
                </a:cubicBezTo>
              </a:path>
            </a:pathLst>
          </a:custGeom>
          <a:noFill/>
          <a:ln w="38100" cap="flat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25" name="Freeform 29"/>
          <p:cNvSpPr>
            <a:spLocks/>
          </p:cNvSpPr>
          <p:nvPr/>
        </p:nvSpPr>
        <p:spPr bwMode="auto">
          <a:xfrm>
            <a:off x="4879596" y="4282102"/>
            <a:ext cx="1474249" cy="630436"/>
          </a:xfrm>
          <a:custGeom>
            <a:avLst/>
            <a:gdLst>
              <a:gd name="T0" fmla="*/ 0 w 21600"/>
              <a:gd name="T1" fmla="+- 0 21600 4342"/>
              <a:gd name="T2" fmla="*/ 21600 h 17258"/>
              <a:gd name="T3" fmla="*/ 21600 w 21600"/>
              <a:gd name="T4" fmla="+- 0 5130 4342"/>
              <a:gd name="T5" fmla="*/ 5130 h 17258"/>
            </a:gdLst>
            <a:ahLst/>
            <a:cxnLst>
              <a:cxn ang="0">
                <a:pos x="T0" y="T2"/>
              </a:cxn>
              <a:cxn ang="0">
                <a:pos x="T3" y="T5"/>
              </a:cxn>
            </a:cxnLst>
            <a:rect l="0" t="0" r="r" b="b"/>
            <a:pathLst>
              <a:path w="21600" h="17258">
                <a:moveTo>
                  <a:pt x="0" y="17258"/>
                </a:moveTo>
                <a:cubicBezTo>
                  <a:pt x="0" y="17258"/>
                  <a:pt x="5818" y="-4342"/>
                  <a:pt x="21600" y="788"/>
                </a:cubicBezTo>
              </a:path>
            </a:pathLst>
          </a:custGeom>
          <a:noFill/>
          <a:ln w="38100" cap="flat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26" name="Freeform 30"/>
          <p:cNvSpPr>
            <a:spLocks/>
          </p:cNvSpPr>
          <p:nvPr/>
        </p:nvSpPr>
        <p:spPr bwMode="auto">
          <a:xfrm>
            <a:off x="5235814" y="4882559"/>
            <a:ext cx="1103042" cy="827942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3117" y="2089"/>
                  <a:pt x="21600" y="0"/>
                </a:cubicBezTo>
              </a:path>
            </a:pathLst>
          </a:custGeom>
          <a:noFill/>
          <a:ln w="38100" cap="flat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558" y="2331697"/>
            <a:ext cx="304800" cy="3048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558" y="3234225"/>
            <a:ext cx="304800" cy="3048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558" y="4048198"/>
            <a:ext cx="304800" cy="3048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558" y="4840601"/>
            <a:ext cx="304800" cy="3048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473" y="5592077"/>
            <a:ext cx="304800" cy="304800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6679936" y="2297943"/>
            <a:ext cx="21515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50 % Growth</a:t>
            </a:r>
            <a:endParaRPr lang="en-US" sz="1600" b="0" i="0" dirty="0">
              <a:solidFill>
                <a:schemeClr val="bg1"/>
              </a:solidFill>
              <a:effectLst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679936" y="2903535"/>
            <a:ext cx="21515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70 % Innovation</a:t>
            </a:r>
            <a:endParaRPr lang="en-US" sz="1600" b="0" i="0" dirty="0">
              <a:solidFill>
                <a:schemeClr val="bg1"/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679936" y="3495615"/>
            <a:ext cx="29017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90 % Production Growth</a:t>
            </a:r>
            <a:endParaRPr lang="en-US" sz="1600" b="0" i="0" dirty="0">
              <a:solidFill>
                <a:schemeClr val="bg1"/>
              </a:solidFill>
              <a:effectLst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679935" y="4072160"/>
            <a:ext cx="21515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60 % </a:t>
            </a:r>
            <a:r>
              <a:rPr lang="en-US" sz="1600" dirty="0" err="1">
                <a:solidFill>
                  <a:schemeClr val="bg1"/>
                </a:solidFill>
              </a:rPr>
              <a:t>Repotation</a:t>
            </a:r>
            <a:endParaRPr lang="en-US" sz="1600" b="0" i="0" dirty="0">
              <a:solidFill>
                <a:schemeClr val="bg1"/>
              </a:solidFill>
              <a:effectLst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679934" y="4643639"/>
            <a:ext cx="35128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80 % More Sales</a:t>
            </a:r>
            <a:endParaRPr lang="en-US" sz="1600" b="0" i="0" dirty="0">
              <a:solidFill>
                <a:schemeClr val="bg1"/>
              </a:solidFill>
              <a:effectLst/>
            </a:endParaRPr>
          </a:p>
        </p:txBody>
      </p:sp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2493071E-EC05-B97C-F7C3-0F40FD313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3495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582696"/>
            <a:ext cx="12192000" cy="897785"/>
            <a:chOff x="-1" y="705170"/>
            <a:chExt cx="12192000" cy="897785"/>
          </a:xfrm>
        </p:grpSpPr>
        <p:sp>
          <p:nvSpPr>
            <p:cNvPr id="5" name="TextBox 4"/>
            <p:cNvSpPr txBox="1"/>
            <p:nvPr/>
          </p:nvSpPr>
          <p:spPr>
            <a:xfrm>
              <a:off x="-1" y="705170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infogrphics</a:t>
              </a:r>
              <a:endParaRPr lang="en-US" sz="3200" dirty="0">
                <a:solidFill>
                  <a:schemeClr val="tx2">
                    <a:lumMod val="50000"/>
                  </a:schemeClr>
                </a:solidFill>
                <a:latin typeface="Bebas Neue" panose="020B0606020202050201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23667" y="1119330"/>
              <a:ext cx="109446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Professional Presentation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914900" y="1511515"/>
              <a:ext cx="45720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91150" y="1511515"/>
              <a:ext cx="45720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67400" y="1511515"/>
              <a:ext cx="45720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43650" y="1511515"/>
              <a:ext cx="457200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819900" y="1511515"/>
              <a:ext cx="457200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25445" y="1718793"/>
            <a:ext cx="4341109" cy="4341109"/>
            <a:chOff x="3044429" y="2158604"/>
            <a:chExt cx="3093243" cy="3093243"/>
          </a:xfrm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3050382" y="3708797"/>
              <a:ext cx="1544240" cy="1543050"/>
            </a:xfrm>
            <a:custGeom>
              <a:avLst/>
              <a:gdLst>
                <a:gd name="T0" fmla="*/ 32 w 263"/>
                <a:gd name="T1" fmla="*/ 0 h 263"/>
                <a:gd name="T2" fmla="*/ 30 w 263"/>
                <a:gd name="T3" fmla="*/ 12 h 263"/>
                <a:gd name="T4" fmla="*/ 14 w 263"/>
                <a:gd name="T5" fmla="*/ 20 h 263"/>
                <a:gd name="T6" fmla="*/ 0 w 263"/>
                <a:gd name="T7" fmla="*/ 26 h 263"/>
                <a:gd name="T8" fmla="*/ 9 w 263"/>
                <a:gd name="T9" fmla="*/ 53 h 263"/>
                <a:gd name="T10" fmla="*/ 29 w 263"/>
                <a:gd name="T11" fmla="*/ 50 h 263"/>
                <a:gd name="T12" fmla="*/ 40 w 263"/>
                <a:gd name="T13" fmla="*/ 62 h 263"/>
                <a:gd name="T14" fmla="*/ 37 w 263"/>
                <a:gd name="T15" fmla="*/ 79 h 263"/>
                <a:gd name="T16" fmla="*/ 19 w 263"/>
                <a:gd name="T17" fmla="*/ 86 h 263"/>
                <a:gd name="T18" fmla="*/ 25 w 263"/>
                <a:gd name="T19" fmla="*/ 114 h 263"/>
                <a:gd name="T20" fmla="*/ 39 w 263"/>
                <a:gd name="T21" fmla="*/ 112 h 263"/>
                <a:gd name="T22" fmla="*/ 57 w 263"/>
                <a:gd name="T23" fmla="*/ 111 h 263"/>
                <a:gd name="T24" fmla="*/ 66 w 263"/>
                <a:gd name="T25" fmla="*/ 127 h 263"/>
                <a:gd name="T26" fmla="*/ 56 w 263"/>
                <a:gd name="T27" fmla="*/ 142 h 263"/>
                <a:gd name="T28" fmla="*/ 48 w 263"/>
                <a:gd name="T29" fmla="*/ 153 h 263"/>
                <a:gd name="T30" fmla="*/ 70 w 263"/>
                <a:gd name="T31" fmla="*/ 172 h 263"/>
                <a:gd name="T32" fmla="*/ 84 w 263"/>
                <a:gd name="T33" fmla="*/ 161 h 263"/>
                <a:gd name="T34" fmla="*/ 100 w 263"/>
                <a:gd name="T35" fmla="*/ 166 h 263"/>
                <a:gd name="T36" fmla="*/ 106 w 263"/>
                <a:gd name="T37" fmla="*/ 182 h 263"/>
                <a:gd name="T38" fmla="*/ 95 w 263"/>
                <a:gd name="T39" fmla="*/ 196 h 263"/>
                <a:gd name="T40" fmla="*/ 113 w 263"/>
                <a:gd name="T41" fmla="*/ 217 h 263"/>
                <a:gd name="T42" fmla="*/ 124 w 263"/>
                <a:gd name="T43" fmla="*/ 210 h 263"/>
                <a:gd name="T44" fmla="*/ 139 w 263"/>
                <a:gd name="T45" fmla="*/ 200 h 263"/>
                <a:gd name="T46" fmla="*/ 155 w 263"/>
                <a:gd name="T47" fmla="*/ 209 h 263"/>
                <a:gd name="T48" fmla="*/ 154 w 263"/>
                <a:gd name="T49" fmla="*/ 227 h 263"/>
                <a:gd name="T50" fmla="*/ 153 w 263"/>
                <a:gd name="T51" fmla="*/ 240 h 263"/>
                <a:gd name="T52" fmla="*/ 181 w 263"/>
                <a:gd name="T53" fmla="*/ 245 h 263"/>
                <a:gd name="T54" fmla="*/ 187 w 263"/>
                <a:gd name="T55" fmla="*/ 229 h 263"/>
                <a:gd name="T56" fmla="*/ 204 w 263"/>
                <a:gd name="T57" fmla="*/ 225 h 263"/>
                <a:gd name="T58" fmla="*/ 217 w 263"/>
                <a:gd name="T59" fmla="*/ 237 h 263"/>
                <a:gd name="T60" fmla="*/ 215 w 263"/>
                <a:gd name="T61" fmla="*/ 254 h 263"/>
                <a:gd name="T62" fmla="*/ 241 w 263"/>
                <a:gd name="T63" fmla="*/ 263 h 263"/>
                <a:gd name="T64" fmla="*/ 246 w 263"/>
                <a:gd name="T65" fmla="*/ 252 h 263"/>
                <a:gd name="T66" fmla="*/ 254 w 263"/>
                <a:gd name="T67" fmla="*/ 235 h 263"/>
                <a:gd name="T68" fmla="*/ 263 w 263"/>
                <a:gd name="T69" fmla="*/ 11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63" h="263">
                  <a:moveTo>
                    <a:pt x="148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2" y="1"/>
                    <a:pt x="32" y="2"/>
                    <a:pt x="32" y="3"/>
                  </a:cubicBezTo>
                  <a:cubicBezTo>
                    <a:pt x="32" y="5"/>
                    <a:pt x="31" y="9"/>
                    <a:pt x="30" y="12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22" y="19"/>
                    <a:pt x="17" y="20"/>
                    <a:pt x="14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2" y="20"/>
                    <a:pt x="0" y="23"/>
                    <a:pt x="0" y="26"/>
                  </a:cubicBezTo>
                  <a:cubicBezTo>
                    <a:pt x="3" y="49"/>
                    <a:pt x="3" y="49"/>
                    <a:pt x="3" y="49"/>
                  </a:cubicBezTo>
                  <a:cubicBezTo>
                    <a:pt x="4" y="52"/>
                    <a:pt x="6" y="53"/>
                    <a:pt x="9" y="53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21" y="49"/>
                    <a:pt x="26" y="49"/>
                    <a:pt x="29" y="50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8" y="56"/>
                    <a:pt x="40" y="60"/>
                    <a:pt x="40" y="62"/>
                  </a:cubicBezTo>
                  <a:cubicBezTo>
                    <a:pt x="41" y="65"/>
                    <a:pt x="41" y="69"/>
                    <a:pt x="41" y="72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4" y="81"/>
                    <a:pt x="30" y="83"/>
                    <a:pt x="27" y="84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16" y="87"/>
                    <a:pt x="14" y="90"/>
                    <a:pt x="16" y="93"/>
                  </a:cubicBezTo>
                  <a:cubicBezTo>
                    <a:pt x="25" y="114"/>
                    <a:pt x="25" y="114"/>
                    <a:pt x="25" y="114"/>
                  </a:cubicBezTo>
                  <a:cubicBezTo>
                    <a:pt x="26" y="117"/>
                    <a:pt x="29" y="118"/>
                    <a:pt x="32" y="116"/>
                  </a:cubicBezTo>
                  <a:cubicBezTo>
                    <a:pt x="39" y="112"/>
                    <a:pt x="39" y="112"/>
                    <a:pt x="39" y="112"/>
                  </a:cubicBezTo>
                  <a:cubicBezTo>
                    <a:pt x="41" y="111"/>
                    <a:pt x="46" y="109"/>
                    <a:pt x="49" y="109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9" y="113"/>
                    <a:pt x="62" y="116"/>
                    <a:pt x="64" y="118"/>
                  </a:cubicBezTo>
                  <a:cubicBezTo>
                    <a:pt x="65" y="120"/>
                    <a:pt x="66" y="124"/>
                    <a:pt x="66" y="127"/>
                  </a:cubicBezTo>
                  <a:cubicBezTo>
                    <a:pt x="64" y="135"/>
                    <a:pt x="64" y="135"/>
                    <a:pt x="64" y="135"/>
                  </a:cubicBezTo>
                  <a:cubicBezTo>
                    <a:pt x="63" y="138"/>
                    <a:pt x="59" y="141"/>
                    <a:pt x="56" y="142"/>
                  </a:cubicBezTo>
                  <a:cubicBezTo>
                    <a:pt x="50" y="146"/>
                    <a:pt x="50" y="146"/>
                    <a:pt x="50" y="146"/>
                  </a:cubicBezTo>
                  <a:cubicBezTo>
                    <a:pt x="47" y="148"/>
                    <a:pt x="46" y="151"/>
                    <a:pt x="48" y="153"/>
                  </a:cubicBezTo>
                  <a:cubicBezTo>
                    <a:pt x="62" y="171"/>
                    <a:pt x="62" y="171"/>
                    <a:pt x="62" y="171"/>
                  </a:cubicBezTo>
                  <a:cubicBezTo>
                    <a:pt x="64" y="174"/>
                    <a:pt x="67" y="174"/>
                    <a:pt x="70" y="172"/>
                  </a:cubicBezTo>
                  <a:cubicBezTo>
                    <a:pt x="75" y="166"/>
                    <a:pt x="75" y="166"/>
                    <a:pt x="75" y="166"/>
                  </a:cubicBezTo>
                  <a:cubicBezTo>
                    <a:pt x="77" y="164"/>
                    <a:pt x="81" y="162"/>
                    <a:pt x="84" y="161"/>
                  </a:cubicBezTo>
                  <a:cubicBezTo>
                    <a:pt x="92" y="161"/>
                    <a:pt x="92" y="161"/>
                    <a:pt x="92" y="161"/>
                  </a:cubicBezTo>
                  <a:cubicBezTo>
                    <a:pt x="95" y="162"/>
                    <a:pt x="99" y="164"/>
                    <a:pt x="100" y="166"/>
                  </a:cubicBezTo>
                  <a:cubicBezTo>
                    <a:pt x="102" y="167"/>
                    <a:pt x="104" y="171"/>
                    <a:pt x="106" y="174"/>
                  </a:cubicBezTo>
                  <a:cubicBezTo>
                    <a:pt x="106" y="182"/>
                    <a:pt x="106" y="182"/>
                    <a:pt x="106" y="182"/>
                  </a:cubicBezTo>
                  <a:cubicBezTo>
                    <a:pt x="104" y="185"/>
                    <a:pt x="102" y="189"/>
                    <a:pt x="100" y="191"/>
                  </a:cubicBezTo>
                  <a:cubicBezTo>
                    <a:pt x="95" y="196"/>
                    <a:pt x="95" y="196"/>
                    <a:pt x="95" y="196"/>
                  </a:cubicBezTo>
                  <a:cubicBezTo>
                    <a:pt x="92" y="198"/>
                    <a:pt x="93" y="202"/>
                    <a:pt x="95" y="204"/>
                  </a:cubicBezTo>
                  <a:cubicBezTo>
                    <a:pt x="113" y="217"/>
                    <a:pt x="113" y="217"/>
                    <a:pt x="113" y="217"/>
                  </a:cubicBezTo>
                  <a:cubicBezTo>
                    <a:pt x="116" y="219"/>
                    <a:pt x="119" y="218"/>
                    <a:pt x="120" y="216"/>
                  </a:cubicBezTo>
                  <a:cubicBezTo>
                    <a:pt x="124" y="210"/>
                    <a:pt x="124" y="210"/>
                    <a:pt x="124" y="210"/>
                  </a:cubicBezTo>
                  <a:cubicBezTo>
                    <a:pt x="125" y="207"/>
                    <a:pt x="129" y="203"/>
                    <a:pt x="131" y="202"/>
                  </a:cubicBezTo>
                  <a:cubicBezTo>
                    <a:pt x="139" y="200"/>
                    <a:pt x="139" y="200"/>
                    <a:pt x="139" y="200"/>
                  </a:cubicBezTo>
                  <a:cubicBezTo>
                    <a:pt x="142" y="200"/>
                    <a:pt x="146" y="201"/>
                    <a:pt x="148" y="202"/>
                  </a:cubicBezTo>
                  <a:cubicBezTo>
                    <a:pt x="150" y="203"/>
                    <a:pt x="154" y="206"/>
                    <a:pt x="155" y="209"/>
                  </a:cubicBezTo>
                  <a:cubicBezTo>
                    <a:pt x="158" y="217"/>
                    <a:pt x="158" y="217"/>
                    <a:pt x="158" y="217"/>
                  </a:cubicBezTo>
                  <a:cubicBezTo>
                    <a:pt x="157" y="220"/>
                    <a:pt x="156" y="225"/>
                    <a:pt x="154" y="227"/>
                  </a:cubicBezTo>
                  <a:cubicBezTo>
                    <a:pt x="151" y="233"/>
                    <a:pt x="151" y="233"/>
                    <a:pt x="151" y="233"/>
                  </a:cubicBezTo>
                  <a:cubicBezTo>
                    <a:pt x="149" y="236"/>
                    <a:pt x="150" y="239"/>
                    <a:pt x="153" y="240"/>
                  </a:cubicBezTo>
                  <a:cubicBezTo>
                    <a:pt x="174" y="248"/>
                    <a:pt x="174" y="248"/>
                    <a:pt x="174" y="248"/>
                  </a:cubicBezTo>
                  <a:cubicBezTo>
                    <a:pt x="177" y="249"/>
                    <a:pt x="180" y="248"/>
                    <a:pt x="181" y="245"/>
                  </a:cubicBezTo>
                  <a:cubicBezTo>
                    <a:pt x="182" y="239"/>
                    <a:pt x="182" y="239"/>
                    <a:pt x="182" y="239"/>
                  </a:cubicBezTo>
                  <a:cubicBezTo>
                    <a:pt x="183" y="236"/>
                    <a:pt x="185" y="231"/>
                    <a:pt x="187" y="229"/>
                  </a:cubicBezTo>
                  <a:cubicBezTo>
                    <a:pt x="194" y="225"/>
                    <a:pt x="194" y="225"/>
                    <a:pt x="194" y="225"/>
                  </a:cubicBezTo>
                  <a:cubicBezTo>
                    <a:pt x="197" y="224"/>
                    <a:pt x="202" y="225"/>
                    <a:pt x="204" y="225"/>
                  </a:cubicBezTo>
                  <a:cubicBezTo>
                    <a:pt x="206" y="226"/>
                    <a:pt x="210" y="228"/>
                    <a:pt x="213" y="230"/>
                  </a:cubicBezTo>
                  <a:cubicBezTo>
                    <a:pt x="217" y="237"/>
                    <a:pt x="217" y="237"/>
                    <a:pt x="217" y="237"/>
                  </a:cubicBezTo>
                  <a:cubicBezTo>
                    <a:pt x="217" y="240"/>
                    <a:pt x="217" y="245"/>
                    <a:pt x="216" y="248"/>
                  </a:cubicBezTo>
                  <a:cubicBezTo>
                    <a:pt x="215" y="254"/>
                    <a:pt x="215" y="254"/>
                    <a:pt x="215" y="254"/>
                  </a:cubicBezTo>
                  <a:cubicBezTo>
                    <a:pt x="214" y="257"/>
                    <a:pt x="216" y="260"/>
                    <a:pt x="219" y="260"/>
                  </a:cubicBezTo>
                  <a:cubicBezTo>
                    <a:pt x="241" y="263"/>
                    <a:pt x="241" y="263"/>
                    <a:pt x="241" y="263"/>
                  </a:cubicBezTo>
                  <a:cubicBezTo>
                    <a:pt x="244" y="263"/>
                    <a:pt x="246" y="261"/>
                    <a:pt x="246" y="258"/>
                  </a:cubicBezTo>
                  <a:cubicBezTo>
                    <a:pt x="246" y="252"/>
                    <a:pt x="246" y="252"/>
                    <a:pt x="246" y="252"/>
                  </a:cubicBezTo>
                  <a:cubicBezTo>
                    <a:pt x="246" y="249"/>
                    <a:pt x="247" y="244"/>
                    <a:pt x="249" y="241"/>
                  </a:cubicBezTo>
                  <a:cubicBezTo>
                    <a:pt x="254" y="235"/>
                    <a:pt x="254" y="235"/>
                    <a:pt x="254" y="235"/>
                  </a:cubicBezTo>
                  <a:cubicBezTo>
                    <a:pt x="257" y="234"/>
                    <a:pt x="260" y="233"/>
                    <a:pt x="263" y="233"/>
                  </a:cubicBezTo>
                  <a:cubicBezTo>
                    <a:pt x="263" y="114"/>
                    <a:pt x="263" y="114"/>
                    <a:pt x="263" y="114"/>
                  </a:cubicBezTo>
                  <a:cubicBezTo>
                    <a:pt x="200" y="114"/>
                    <a:pt x="148" y="63"/>
                    <a:pt x="14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/>
                </a:gs>
                <a:gs pos="100000">
                  <a:schemeClr val="accent4">
                    <a:lumMod val="7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4594622" y="3708797"/>
              <a:ext cx="1543050" cy="1543050"/>
            </a:xfrm>
            <a:custGeom>
              <a:avLst/>
              <a:gdLst>
                <a:gd name="T0" fmla="*/ 250 w 263"/>
                <a:gd name="T1" fmla="*/ 19 h 263"/>
                <a:gd name="T2" fmla="*/ 233 w 263"/>
                <a:gd name="T3" fmla="*/ 11 h 263"/>
                <a:gd name="T4" fmla="*/ 231 w 263"/>
                <a:gd name="T5" fmla="*/ 0 h 263"/>
                <a:gd name="T6" fmla="*/ 0 w 263"/>
                <a:gd name="T7" fmla="*/ 114 h 263"/>
                <a:gd name="T8" fmla="*/ 0 w 263"/>
                <a:gd name="T9" fmla="*/ 233 h 263"/>
                <a:gd name="T10" fmla="*/ 10 w 263"/>
                <a:gd name="T11" fmla="*/ 235 h 263"/>
                <a:gd name="T12" fmla="*/ 18 w 263"/>
                <a:gd name="T13" fmla="*/ 252 h 263"/>
                <a:gd name="T14" fmla="*/ 24 w 263"/>
                <a:gd name="T15" fmla="*/ 263 h 263"/>
                <a:gd name="T16" fmla="*/ 50 w 263"/>
                <a:gd name="T17" fmla="*/ 253 h 263"/>
                <a:gd name="T18" fmla="*/ 48 w 263"/>
                <a:gd name="T19" fmla="*/ 237 h 263"/>
                <a:gd name="T20" fmla="*/ 61 w 263"/>
                <a:gd name="T21" fmla="*/ 225 h 263"/>
                <a:gd name="T22" fmla="*/ 77 w 263"/>
                <a:gd name="T23" fmla="*/ 229 h 263"/>
                <a:gd name="T24" fmla="*/ 84 w 263"/>
                <a:gd name="T25" fmla="*/ 244 h 263"/>
                <a:gd name="T26" fmla="*/ 111 w 263"/>
                <a:gd name="T27" fmla="*/ 239 h 263"/>
                <a:gd name="T28" fmla="*/ 110 w 263"/>
                <a:gd name="T29" fmla="*/ 227 h 263"/>
                <a:gd name="T30" fmla="*/ 109 w 263"/>
                <a:gd name="T31" fmla="*/ 208 h 263"/>
                <a:gd name="T32" fmla="*/ 125 w 263"/>
                <a:gd name="T33" fmla="*/ 199 h 263"/>
                <a:gd name="T34" fmla="*/ 141 w 263"/>
                <a:gd name="T35" fmla="*/ 209 h 263"/>
                <a:gd name="T36" fmla="*/ 151 w 263"/>
                <a:gd name="T37" fmla="*/ 216 h 263"/>
                <a:gd name="T38" fmla="*/ 169 w 263"/>
                <a:gd name="T39" fmla="*/ 195 h 263"/>
                <a:gd name="T40" fmla="*/ 159 w 263"/>
                <a:gd name="T41" fmla="*/ 181 h 263"/>
                <a:gd name="T42" fmla="*/ 164 w 263"/>
                <a:gd name="T43" fmla="*/ 165 h 263"/>
                <a:gd name="T44" fmla="*/ 180 w 263"/>
                <a:gd name="T45" fmla="*/ 160 h 263"/>
                <a:gd name="T46" fmla="*/ 194 w 263"/>
                <a:gd name="T47" fmla="*/ 170 h 263"/>
                <a:gd name="T48" fmla="*/ 215 w 263"/>
                <a:gd name="T49" fmla="*/ 152 h 263"/>
                <a:gd name="T50" fmla="*/ 208 w 263"/>
                <a:gd name="T51" fmla="*/ 141 h 263"/>
                <a:gd name="T52" fmla="*/ 198 w 263"/>
                <a:gd name="T53" fmla="*/ 126 h 263"/>
                <a:gd name="T54" fmla="*/ 207 w 263"/>
                <a:gd name="T55" fmla="*/ 110 h 263"/>
                <a:gd name="T56" fmla="*/ 225 w 263"/>
                <a:gd name="T57" fmla="*/ 111 h 263"/>
                <a:gd name="T58" fmla="*/ 239 w 263"/>
                <a:gd name="T59" fmla="*/ 113 h 263"/>
                <a:gd name="T60" fmla="*/ 244 w 263"/>
                <a:gd name="T61" fmla="*/ 85 h 263"/>
                <a:gd name="T62" fmla="*/ 227 w 263"/>
                <a:gd name="T63" fmla="*/ 78 h 263"/>
                <a:gd name="T64" fmla="*/ 223 w 263"/>
                <a:gd name="T65" fmla="*/ 61 h 263"/>
                <a:gd name="T66" fmla="*/ 235 w 263"/>
                <a:gd name="T67" fmla="*/ 49 h 263"/>
                <a:gd name="T68" fmla="*/ 238 w 263"/>
                <a:gd name="T69" fmla="*/ 48 h 263"/>
                <a:gd name="T70" fmla="*/ 253 w 263"/>
                <a:gd name="T71" fmla="*/ 51 h 263"/>
                <a:gd name="T72" fmla="*/ 263 w 263"/>
                <a:gd name="T73" fmla="*/ 2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63" h="263">
                  <a:moveTo>
                    <a:pt x="258" y="19"/>
                  </a:moveTo>
                  <a:cubicBezTo>
                    <a:pt x="250" y="19"/>
                    <a:pt x="250" y="19"/>
                    <a:pt x="250" y="19"/>
                  </a:cubicBezTo>
                  <a:cubicBezTo>
                    <a:pt x="247" y="19"/>
                    <a:pt x="242" y="18"/>
                    <a:pt x="239" y="17"/>
                  </a:cubicBezTo>
                  <a:cubicBezTo>
                    <a:pt x="233" y="11"/>
                    <a:pt x="233" y="11"/>
                    <a:pt x="233" y="11"/>
                  </a:cubicBezTo>
                  <a:cubicBezTo>
                    <a:pt x="232" y="8"/>
                    <a:pt x="231" y="4"/>
                    <a:pt x="231" y="2"/>
                  </a:cubicBezTo>
                  <a:cubicBezTo>
                    <a:pt x="231" y="1"/>
                    <a:pt x="231" y="0"/>
                    <a:pt x="231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63"/>
                    <a:pt x="63" y="114"/>
                    <a:pt x="0" y="114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233"/>
                    <a:pt x="0" y="233"/>
                    <a:pt x="0" y="233"/>
                  </a:cubicBezTo>
                  <a:cubicBezTo>
                    <a:pt x="0" y="233"/>
                    <a:pt x="1" y="233"/>
                    <a:pt x="1" y="233"/>
                  </a:cubicBezTo>
                  <a:cubicBezTo>
                    <a:pt x="3" y="233"/>
                    <a:pt x="7" y="234"/>
                    <a:pt x="10" y="235"/>
                  </a:cubicBezTo>
                  <a:cubicBezTo>
                    <a:pt x="16" y="241"/>
                    <a:pt x="16" y="241"/>
                    <a:pt x="16" y="241"/>
                  </a:cubicBezTo>
                  <a:cubicBezTo>
                    <a:pt x="17" y="244"/>
                    <a:pt x="18" y="249"/>
                    <a:pt x="18" y="252"/>
                  </a:cubicBezTo>
                  <a:cubicBezTo>
                    <a:pt x="18" y="258"/>
                    <a:pt x="18" y="258"/>
                    <a:pt x="18" y="258"/>
                  </a:cubicBezTo>
                  <a:cubicBezTo>
                    <a:pt x="18" y="261"/>
                    <a:pt x="21" y="263"/>
                    <a:pt x="24" y="263"/>
                  </a:cubicBezTo>
                  <a:cubicBezTo>
                    <a:pt x="46" y="260"/>
                    <a:pt x="46" y="260"/>
                    <a:pt x="46" y="260"/>
                  </a:cubicBezTo>
                  <a:cubicBezTo>
                    <a:pt x="49" y="259"/>
                    <a:pt x="51" y="256"/>
                    <a:pt x="50" y="253"/>
                  </a:cubicBezTo>
                  <a:cubicBezTo>
                    <a:pt x="48" y="247"/>
                    <a:pt x="48" y="247"/>
                    <a:pt x="48" y="247"/>
                  </a:cubicBezTo>
                  <a:cubicBezTo>
                    <a:pt x="48" y="245"/>
                    <a:pt x="47" y="240"/>
                    <a:pt x="48" y="237"/>
                  </a:cubicBezTo>
                  <a:cubicBezTo>
                    <a:pt x="52" y="230"/>
                    <a:pt x="52" y="230"/>
                    <a:pt x="52" y="230"/>
                  </a:cubicBezTo>
                  <a:cubicBezTo>
                    <a:pt x="54" y="228"/>
                    <a:pt x="58" y="226"/>
                    <a:pt x="61" y="225"/>
                  </a:cubicBezTo>
                  <a:cubicBezTo>
                    <a:pt x="63" y="224"/>
                    <a:pt x="67" y="224"/>
                    <a:pt x="70" y="225"/>
                  </a:cubicBezTo>
                  <a:cubicBezTo>
                    <a:pt x="77" y="229"/>
                    <a:pt x="77" y="229"/>
                    <a:pt x="77" y="229"/>
                  </a:cubicBezTo>
                  <a:cubicBezTo>
                    <a:pt x="79" y="231"/>
                    <a:pt x="82" y="235"/>
                    <a:pt x="82" y="238"/>
                  </a:cubicBezTo>
                  <a:cubicBezTo>
                    <a:pt x="84" y="244"/>
                    <a:pt x="84" y="244"/>
                    <a:pt x="84" y="244"/>
                  </a:cubicBezTo>
                  <a:cubicBezTo>
                    <a:pt x="85" y="247"/>
                    <a:pt x="88" y="249"/>
                    <a:pt x="90" y="248"/>
                  </a:cubicBezTo>
                  <a:cubicBezTo>
                    <a:pt x="111" y="239"/>
                    <a:pt x="111" y="239"/>
                    <a:pt x="111" y="239"/>
                  </a:cubicBezTo>
                  <a:cubicBezTo>
                    <a:pt x="114" y="238"/>
                    <a:pt x="115" y="235"/>
                    <a:pt x="114" y="232"/>
                  </a:cubicBezTo>
                  <a:cubicBezTo>
                    <a:pt x="110" y="227"/>
                    <a:pt x="110" y="227"/>
                    <a:pt x="110" y="227"/>
                  </a:cubicBezTo>
                  <a:cubicBezTo>
                    <a:pt x="109" y="224"/>
                    <a:pt x="107" y="219"/>
                    <a:pt x="107" y="216"/>
                  </a:cubicBezTo>
                  <a:cubicBezTo>
                    <a:pt x="109" y="208"/>
                    <a:pt x="109" y="208"/>
                    <a:pt x="109" y="208"/>
                  </a:cubicBezTo>
                  <a:cubicBezTo>
                    <a:pt x="111" y="206"/>
                    <a:pt x="114" y="203"/>
                    <a:pt x="116" y="202"/>
                  </a:cubicBezTo>
                  <a:cubicBezTo>
                    <a:pt x="118" y="201"/>
                    <a:pt x="122" y="199"/>
                    <a:pt x="125" y="199"/>
                  </a:cubicBezTo>
                  <a:cubicBezTo>
                    <a:pt x="134" y="201"/>
                    <a:pt x="134" y="201"/>
                    <a:pt x="134" y="201"/>
                  </a:cubicBezTo>
                  <a:cubicBezTo>
                    <a:pt x="136" y="203"/>
                    <a:pt x="139" y="206"/>
                    <a:pt x="141" y="209"/>
                  </a:cubicBezTo>
                  <a:cubicBezTo>
                    <a:pt x="144" y="215"/>
                    <a:pt x="144" y="215"/>
                    <a:pt x="144" y="215"/>
                  </a:cubicBezTo>
                  <a:cubicBezTo>
                    <a:pt x="145" y="217"/>
                    <a:pt x="149" y="218"/>
                    <a:pt x="151" y="216"/>
                  </a:cubicBezTo>
                  <a:cubicBezTo>
                    <a:pt x="169" y="202"/>
                    <a:pt x="169" y="202"/>
                    <a:pt x="169" y="202"/>
                  </a:cubicBezTo>
                  <a:cubicBezTo>
                    <a:pt x="171" y="201"/>
                    <a:pt x="171" y="197"/>
                    <a:pt x="169" y="195"/>
                  </a:cubicBezTo>
                  <a:cubicBezTo>
                    <a:pt x="165" y="190"/>
                    <a:pt x="165" y="190"/>
                    <a:pt x="165" y="190"/>
                  </a:cubicBezTo>
                  <a:cubicBezTo>
                    <a:pt x="163" y="188"/>
                    <a:pt x="160" y="184"/>
                    <a:pt x="159" y="181"/>
                  </a:cubicBezTo>
                  <a:cubicBezTo>
                    <a:pt x="159" y="173"/>
                    <a:pt x="159" y="173"/>
                    <a:pt x="159" y="173"/>
                  </a:cubicBezTo>
                  <a:cubicBezTo>
                    <a:pt x="160" y="170"/>
                    <a:pt x="162" y="167"/>
                    <a:pt x="164" y="165"/>
                  </a:cubicBezTo>
                  <a:cubicBezTo>
                    <a:pt x="166" y="163"/>
                    <a:pt x="169" y="161"/>
                    <a:pt x="172" y="160"/>
                  </a:cubicBezTo>
                  <a:cubicBezTo>
                    <a:pt x="180" y="160"/>
                    <a:pt x="180" y="160"/>
                    <a:pt x="180" y="160"/>
                  </a:cubicBezTo>
                  <a:cubicBezTo>
                    <a:pt x="183" y="161"/>
                    <a:pt x="187" y="164"/>
                    <a:pt x="189" y="166"/>
                  </a:cubicBezTo>
                  <a:cubicBezTo>
                    <a:pt x="194" y="170"/>
                    <a:pt x="194" y="170"/>
                    <a:pt x="194" y="170"/>
                  </a:cubicBezTo>
                  <a:cubicBezTo>
                    <a:pt x="196" y="173"/>
                    <a:pt x="200" y="172"/>
                    <a:pt x="202" y="170"/>
                  </a:cubicBezTo>
                  <a:cubicBezTo>
                    <a:pt x="215" y="152"/>
                    <a:pt x="215" y="152"/>
                    <a:pt x="215" y="152"/>
                  </a:cubicBezTo>
                  <a:cubicBezTo>
                    <a:pt x="217" y="150"/>
                    <a:pt x="217" y="146"/>
                    <a:pt x="214" y="145"/>
                  </a:cubicBezTo>
                  <a:cubicBezTo>
                    <a:pt x="208" y="141"/>
                    <a:pt x="208" y="141"/>
                    <a:pt x="208" y="141"/>
                  </a:cubicBezTo>
                  <a:cubicBezTo>
                    <a:pt x="205" y="140"/>
                    <a:pt x="202" y="137"/>
                    <a:pt x="200" y="134"/>
                  </a:cubicBezTo>
                  <a:cubicBezTo>
                    <a:pt x="198" y="126"/>
                    <a:pt x="198" y="126"/>
                    <a:pt x="198" y="126"/>
                  </a:cubicBezTo>
                  <a:cubicBezTo>
                    <a:pt x="198" y="123"/>
                    <a:pt x="199" y="119"/>
                    <a:pt x="200" y="117"/>
                  </a:cubicBezTo>
                  <a:cubicBezTo>
                    <a:pt x="202" y="115"/>
                    <a:pt x="205" y="112"/>
                    <a:pt x="207" y="110"/>
                  </a:cubicBezTo>
                  <a:cubicBezTo>
                    <a:pt x="215" y="108"/>
                    <a:pt x="215" y="108"/>
                    <a:pt x="215" y="108"/>
                  </a:cubicBezTo>
                  <a:cubicBezTo>
                    <a:pt x="218" y="108"/>
                    <a:pt x="223" y="110"/>
                    <a:pt x="225" y="111"/>
                  </a:cubicBezTo>
                  <a:cubicBezTo>
                    <a:pt x="232" y="115"/>
                    <a:pt x="232" y="115"/>
                    <a:pt x="232" y="115"/>
                  </a:cubicBezTo>
                  <a:cubicBezTo>
                    <a:pt x="234" y="116"/>
                    <a:pt x="237" y="115"/>
                    <a:pt x="239" y="113"/>
                  </a:cubicBezTo>
                  <a:cubicBezTo>
                    <a:pt x="247" y="92"/>
                    <a:pt x="247" y="92"/>
                    <a:pt x="247" y="92"/>
                  </a:cubicBezTo>
                  <a:cubicBezTo>
                    <a:pt x="249" y="89"/>
                    <a:pt x="247" y="86"/>
                    <a:pt x="244" y="85"/>
                  </a:cubicBezTo>
                  <a:cubicBezTo>
                    <a:pt x="237" y="83"/>
                    <a:pt x="237" y="83"/>
                    <a:pt x="237" y="83"/>
                  </a:cubicBezTo>
                  <a:cubicBezTo>
                    <a:pt x="234" y="82"/>
                    <a:pt x="230" y="80"/>
                    <a:pt x="227" y="78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23" y="68"/>
                    <a:pt x="223" y="64"/>
                    <a:pt x="223" y="61"/>
                  </a:cubicBezTo>
                  <a:cubicBezTo>
                    <a:pt x="224" y="59"/>
                    <a:pt x="226" y="55"/>
                    <a:pt x="228" y="53"/>
                  </a:cubicBezTo>
                  <a:cubicBezTo>
                    <a:pt x="235" y="49"/>
                    <a:pt x="235" y="49"/>
                    <a:pt x="235" y="49"/>
                  </a:cubicBezTo>
                  <a:cubicBezTo>
                    <a:pt x="236" y="49"/>
                    <a:pt x="237" y="48"/>
                    <a:pt x="238" y="48"/>
                  </a:cubicBezTo>
                  <a:cubicBezTo>
                    <a:pt x="238" y="48"/>
                    <a:pt x="238" y="48"/>
                    <a:pt x="238" y="48"/>
                  </a:cubicBezTo>
                  <a:cubicBezTo>
                    <a:pt x="241" y="48"/>
                    <a:pt x="244" y="49"/>
                    <a:pt x="246" y="49"/>
                  </a:cubicBezTo>
                  <a:cubicBezTo>
                    <a:pt x="253" y="51"/>
                    <a:pt x="253" y="51"/>
                    <a:pt x="253" y="51"/>
                  </a:cubicBezTo>
                  <a:cubicBezTo>
                    <a:pt x="256" y="52"/>
                    <a:pt x="259" y="50"/>
                    <a:pt x="260" y="47"/>
                  </a:cubicBezTo>
                  <a:cubicBezTo>
                    <a:pt x="263" y="24"/>
                    <a:pt x="263" y="24"/>
                    <a:pt x="263" y="24"/>
                  </a:cubicBezTo>
                  <a:cubicBezTo>
                    <a:pt x="263" y="21"/>
                    <a:pt x="261" y="19"/>
                    <a:pt x="258" y="1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95000">
                  <a:schemeClr val="accent5">
                    <a:lumMod val="7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" name="Freeform 7"/>
            <p:cNvSpPr>
              <a:spLocks/>
            </p:cNvSpPr>
            <p:nvPr/>
          </p:nvSpPr>
          <p:spPr bwMode="auto">
            <a:xfrm>
              <a:off x="4594622" y="2158604"/>
              <a:ext cx="1543050" cy="1550194"/>
            </a:xfrm>
            <a:custGeom>
              <a:avLst/>
              <a:gdLst>
                <a:gd name="T0" fmla="*/ 254 w 263"/>
                <a:gd name="T1" fmla="*/ 216 h 264"/>
                <a:gd name="T2" fmla="*/ 235 w 263"/>
                <a:gd name="T3" fmla="*/ 218 h 264"/>
                <a:gd name="T4" fmla="*/ 223 w 263"/>
                <a:gd name="T5" fmla="*/ 206 h 264"/>
                <a:gd name="T6" fmla="*/ 227 w 263"/>
                <a:gd name="T7" fmla="*/ 189 h 264"/>
                <a:gd name="T8" fmla="*/ 245 w 263"/>
                <a:gd name="T9" fmla="*/ 182 h 264"/>
                <a:gd name="T10" fmla="*/ 240 w 263"/>
                <a:gd name="T11" fmla="*/ 154 h 264"/>
                <a:gd name="T12" fmla="*/ 225 w 263"/>
                <a:gd name="T13" fmla="*/ 156 h 264"/>
                <a:gd name="T14" fmla="*/ 207 w 263"/>
                <a:gd name="T15" fmla="*/ 157 h 264"/>
                <a:gd name="T16" fmla="*/ 197 w 263"/>
                <a:gd name="T17" fmla="*/ 141 h 264"/>
                <a:gd name="T18" fmla="*/ 207 w 263"/>
                <a:gd name="T19" fmla="*/ 126 h 264"/>
                <a:gd name="T20" fmla="*/ 217 w 263"/>
                <a:gd name="T21" fmla="*/ 114 h 264"/>
                <a:gd name="T22" fmla="*/ 196 w 263"/>
                <a:gd name="T23" fmla="*/ 95 h 264"/>
                <a:gd name="T24" fmla="*/ 180 w 263"/>
                <a:gd name="T25" fmla="*/ 108 h 264"/>
                <a:gd name="T26" fmla="*/ 163 w 263"/>
                <a:gd name="T27" fmla="*/ 102 h 264"/>
                <a:gd name="T28" fmla="*/ 158 w 263"/>
                <a:gd name="T29" fmla="*/ 86 h 264"/>
                <a:gd name="T30" fmla="*/ 171 w 263"/>
                <a:gd name="T31" fmla="*/ 70 h 264"/>
                <a:gd name="T32" fmla="*/ 152 w 263"/>
                <a:gd name="T33" fmla="*/ 48 h 264"/>
                <a:gd name="T34" fmla="*/ 140 w 263"/>
                <a:gd name="T35" fmla="*/ 59 h 264"/>
                <a:gd name="T36" fmla="*/ 124 w 263"/>
                <a:gd name="T37" fmla="*/ 69 h 264"/>
                <a:gd name="T38" fmla="*/ 108 w 263"/>
                <a:gd name="T39" fmla="*/ 59 h 264"/>
                <a:gd name="T40" fmla="*/ 109 w 263"/>
                <a:gd name="T41" fmla="*/ 41 h 264"/>
                <a:gd name="T42" fmla="*/ 113 w 263"/>
                <a:gd name="T43" fmla="*/ 25 h 264"/>
                <a:gd name="T44" fmla="*/ 84 w 263"/>
                <a:gd name="T45" fmla="*/ 19 h 264"/>
                <a:gd name="T46" fmla="*/ 76 w 263"/>
                <a:gd name="T47" fmla="*/ 39 h 264"/>
                <a:gd name="T48" fmla="*/ 60 w 263"/>
                <a:gd name="T49" fmla="*/ 43 h 264"/>
                <a:gd name="T50" fmla="*/ 47 w 263"/>
                <a:gd name="T51" fmla="*/ 31 h 264"/>
                <a:gd name="T52" fmla="*/ 47 w 263"/>
                <a:gd name="T53" fmla="*/ 29 h 264"/>
                <a:gd name="T54" fmla="*/ 50 w 263"/>
                <a:gd name="T55" fmla="*/ 10 h 264"/>
                <a:gd name="T56" fmla="*/ 23 w 263"/>
                <a:gd name="T57" fmla="*/ 0 h 264"/>
                <a:gd name="T58" fmla="*/ 17 w 263"/>
                <a:gd name="T59" fmla="*/ 17 h 264"/>
                <a:gd name="T60" fmla="*/ 9 w 263"/>
                <a:gd name="T61" fmla="*/ 33 h 264"/>
                <a:gd name="T62" fmla="*/ 0 w 263"/>
                <a:gd name="T63" fmla="*/ 35 h 264"/>
                <a:gd name="T64" fmla="*/ 0 w 263"/>
                <a:gd name="T65" fmla="*/ 149 h 264"/>
                <a:gd name="T66" fmla="*/ 114 w 263"/>
                <a:gd name="T67" fmla="*/ 264 h 264"/>
                <a:gd name="T68" fmla="*/ 233 w 263"/>
                <a:gd name="T69" fmla="*/ 256 h 264"/>
                <a:gd name="T70" fmla="*/ 250 w 263"/>
                <a:gd name="T71" fmla="*/ 248 h 264"/>
                <a:gd name="T72" fmla="*/ 263 w 263"/>
                <a:gd name="T73" fmla="*/ 24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63" h="264">
                  <a:moveTo>
                    <a:pt x="260" y="220"/>
                  </a:moveTo>
                  <a:cubicBezTo>
                    <a:pt x="260" y="217"/>
                    <a:pt x="257" y="215"/>
                    <a:pt x="254" y="216"/>
                  </a:cubicBezTo>
                  <a:cubicBezTo>
                    <a:pt x="246" y="218"/>
                    <a:pt x="246" y="218"/>
                    <a:pt x="246" y="218"/>
                  </a:cubicBezTo>
                  <a:cubicBezTo>
                    <a:pt x="243" y="219"/>
                    <a:pt x="238" y="219"/>
                    <a:pt x="235" y="218"/>
                  </a:cubicBezTo>
                  <a:cubicBezTo>
                    <a:pt x="228" y="214"/>
                    <a:pt x="228" y="214"/>
                    <a:pt x="228" y="214"/>
                  </a:cubicBezTo>
                  <a:cubicBezTo>
                    <a:pt x="226" y="212"/>
                    <a:pt x="224" y="208"/>
                    <a:pt x="223" y="206"/>
                  </a:cubicBezTo>
                  <a:cubicBezTo>
                    <a:pt x="223" y="203"/>
                    <a:pt x="222" y="199"/>
                    <a:pt x="223" y="196"/>
                  </a:cubicBezTo>
                  <a:cubicBezTo>
                    <a:pt x="227" y="189"/>
                    <a:pt x="227" y="189"/>
                    <a:pt x="227" y="189"/>
                  </a:cubicBezTo>
                  <a:cubicBezTo>
                    <a:pt x="229" y="187"/>
                    <a:pt x="234" y="185"/>
                    <a:pt x="237" y="184"/>
                  </a:cubicBezTo>
                  <a:cubicBezTo>
                    <a:pt x="245" y="182"/>
                    <a:pt x="245" y="182"/>
                    <a:pt x="245" y="182"/>
                  </a:cubicBezTo>
                  <a:cubicBezTo>
                    <a:pt x="248" y="181"/>
                    <a:pt x="250" y="178"/>
                    <a:pt x="249" y="175"/>
                  </a:cubicBezTo>
                  <a:cubicBezTo>
                    <a:pt x="240" y="154"/>
                    <a:pt x="240" y="154"/>
                    <a:pt x="240" y="154"/>
                  </a:cubicBezTo>
                  <a:cubicBezTo>
                    <a:pt x="239" y="151"/>
                    <a:pt x="236" y="150"/>
                    <a:pt x="233" y="151"/>
                  </a:cubicBezTo>
                  <a:cubicBezTo>
                    <a:pt x="225" y="156"/>
                    <a:pt x="225" y="156"/>
                    <a:pt x="225" y="156"/>
                  </a:cubicBezTo>
                  <a:cubicBezTo>
                    <a:pt x="222" y="158"/>
                    <a:pt x="218" y="159"/>
                    <a:pt x="215" y="159"/>
                  </a:cubicBezTo>
                  <a:cubicBezTo>
                    <a:pt x="207" y="157"/>
                    <a:pt x="207" y="157"/>
                    <a:pt x="207" y="157"/>
                  </a:cubicBezTo>
                  <a:cubicBezTo>
                    <a:pt x="204" y="155"/>
                    <a:pt x="201" y="152"/>
                    <a:pt x="200" y="150"/>
                  </a:cubicBezTo>
                  <a:cubicBezTo>
                    <a:pt x="199" y="148"/>
                    <a:pt x="198" y="144"/>
                    <a:pt x="197" y="141"/>
                  </a:cubicBezTo>
                  <a:cubicBezTo>
                    <a:pt x="199" y="133"/>
                    <a:pt x="199" y="133"/>
                    <a:pt x="199" y="133"/>
                  </a:cubicBezTo>
                  <a:cubicBezTo>
                    <a:pt x="201" y="130"/>
                    <a:pt x="205" y="127"/>
                    <a:pt x="207" y="126"/>
                  </a:cubicBezTo>
                  <a:cubicBezTo>
                    <a:pt x="216" y="121"/>
                    <a:pt x="216" y="121"/>
                    <a:pt x="216" y="121"/>
                  </a:cubicBezTo>
                  <a:cubicBezTo>
                    <a:pt x="218" y="119"/>
                    <a:pt x="219" y="116"/>
                    <a:pt x="217" y="114"/>
                  </a:cubicBezTo>
                  <a:cubicBezTo>
                    <a:pt x="203" y="95"/>
                    <a:pt x="203" y="95"/>
                    <a:pt x="203" y="95"/>
                  </a:cubicBezTo>
                  <a:cubicBezTo>
                    <a:pt x="201" y="93"/>
                    <a:pt x="198" y="92"/>
                    <a:pt x="196" y="95"/>
                  </a:cubicBezTo>
                  <a:cubicBezTo>
                    <a:pt x="189" y="102"/>
                    <a:pt x="189" y="102"/>
                    <a:pt x="189" y="102"/>
                  </a:cubicBezTo>
                  <a:cubicBezTo>
                    <a:pt x="187" y="104"/>
                    <a:pt x="183" y="106"/>
                    <a:pt x="180" y="108"/>
                  </a:cubicBezTo>
                  <a:cubicBezTo>
                    <a:pt x="171" y="108"/>
                    <a:pt x="171" y="108"/>
                    <a:pt x="171" y="108"/>
                  </a:cubicBezTo>
                  <a:cubicBezTo>
                    <a:pt x="169" y="106"/>
                    <a:pt x="165" y="104"/>
                    <a:pt x="163" y="102"/>
                  </a:cubicBezTo>
                  <a:cubicBezTo>
                    <a:pt x="161" y="101"/>
                    <a:pt x="159" y="97"/>
                    <a:pt x="158" y="94"/>
                  </a:cubicBezTo>
                  <a:cubicBezTo>
                    <a:pt x="158" y="86"/>
                    <a:pt x="158" y="86"/>
                    <a:pt x="158" y="86"/>
                  </a:cubicBezTo>
                  <a:cubicBezTo>
                    <a:pt x="159" y="83"/>
                    <a:pt x="162" y="79"/>
                    <a:pt x="164" y="77"/>
                  </a:cubicBezTo>
                  <a:cubicBezTo>
                    <a:pt x="171" y="70"/>
                    <a:pt x="171" y="70"/>
                    <a:pt x="171" y="70"/>
                  </a:cubicBezTo>
                  <a:cubicBezTo>
                    <a:pt x="173" y="68"/>
                    <a:pt x="173" y="64"/>
                    <a:pt x="171" y="62"/>
                  </a:cubicBezTo>
                  <a:cubicBezTo>
                    <a:pt x="152" y="48"/>
                    <a:pt x="152" y="48"/>
                    <a:pt x="152" y="48"/>
                  </a:cubicBezTo>
                  <a:cubicBezTo>
                    <a:pt x="150" y="46"/>
                    <a:pt x="147" y="47"/>
                    <a:pt x="145" y="49"/>
                  </a:cubicBezTo>
                  <a:cubicBezTo>
                    <a:pt x="140" y="59"/>
                    <a:pt x="140" y="59"/>
                    <a:pt x="140" y="59"/>
                  </a:cubicBezTo>
                  <a:cubicBezTo>
                    <a:pt x="138" y="61"/>
                    <a:pt x="135" y="65"/>
                    <a:pt x="133" y="66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2" y="68"/>
                    <a:pt x="117" y="67"/>
                    <a:pt x="115" y="66"/>
                  </a:cubicBezTo>
                  <a:cubicBezTo>
                    <a:pt x="113" y="65"/>
                    <a:pt x="110" y="62"/>
                    <a:pt x="108" y="59"/>
                  </a:cubicBezTo>
                  <a:cubicBezTo>
                    <a:pt x="106" y="51"/>
                    <a:pt x="106" y="51"/>
                    <a:pt x="106" y="51"/>
                  </a:cubicBezTo>
                  <a:cubicBezTo>
                    <a:pt x="106" y="48"/>
                    <a:pt x="108" y="44"/>
                    <a:pt x="109" y="41"/>
                  </a:cubicBezTo>
                  <a:cubicBezTo>
                    <a:pt x="115" y="32"/>
                    <a:pt x="115" y="32"/>
                    <a:pt x="115" y="32"/>
                  </a:cubicBezTo>
                  <a:cubicBezTo>
                    <a:pt x="116" y="29"/>
                    <a:pt x="115" y="26"/>
                    <a:pt x="113" y="25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88" y="14"/>
                    <a:pt x="85" y="16"/>
                    <a:pt x="84" y="19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80" y="32"/>
                    <a:pt x="78" y="37"/>
                    <a:pt x="76" y="39"/>
                  </a:cubicBezTo>
                  <a:cubicBezTo>
                    <a:pt x="69" y="43"/>
                    <a:pt x="69" y="43"/>
                    <a:pt x="69" y="43"/>
                  </a:cubicBezTo>
                  <a:cubicBezTo>
                    <a:pt x="66" y="44"/>
                    <a:pt x="62" y="44"/>
                    <a:pt x="60" y="43"/>
                  </a:cubicBezTo>
                  <a:cubicBezTo>
                    <a:pt x="57" y="42"/>
                    <a:pt x="53" y="40"/>
                    <a:pt x="51" y="38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0"/>
                    <a:pt x="47" y="30"/>
                    <a:pt x="47" y="29"/>
                  </a:cubicBezTo>
                  <a:cubicBezTo>
                    <a:pt x="47" y="29"/>
                    <a:pt x="47" y="29"/>
                    <a:pt x="47" y="29"/>
                  </a:cubicBezTo>
                  <a:cubicBezTo>
                    <a:pt x="47" y="26"/>
                    <a:pt x="47" y="23"/>
                    <a:pt x="47" y="20"/>
                  </a:cubicBezTo>
                  <a:cubicBezTo>
                    <a:pt x="50" y="10"/>
                    <a:pt x="50" y="10"/>
                    <a:pt x="50" y="10"/>
                  </a:cubicBezTo>
                  <a:cubicBezTo>
                    <a:pt x="51" y="7"/>
                    <a:pt x="49" y="4"/>
                    <a:pt x="46" y="3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0" y="0"/>
                    <a:pt x="17" y="2"/>
                    <a:pt x="17" y="5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20"/>
                    <a:pt x="16" y="24"/>
                    <a:pt x="15" y="27"/>
                  </a:cubicBezTo>
                  <a:cubicBezTo>
                    <a:pt x="9" y="33"/>
                    <a:pt x="9" y="33"/>
                    <a:pt x="9" y="33"/>
                  </a:cubicBezTo>
                  <a:cubicBezTo>
                    <a:pt x="6" y="34"/>
                    <a:pt x="2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63" y="149"/>
                    <a:pt x="114" y="200"/>
                    <a:pt x="114" y="264"/>
                  </a:cubicBezTo>
                  <a:cubicBezTo>
                    <a:pt x="114" y="264"/>
                    <a:pt x="114" y="264"/>
                    <a:pt x="114" y="264"/>
                  </a:cubicBezTo>
                  <a:cubicBezTo>
                    <a:pt x="231" y="264"/>
                    <a:pt x="231" y="264"/>
                    <a:pt x="231" y="264"/>
                  </a:cubicBezTo>
                  <a:cubicBezTo>
                    <a:pt x="232" y="261"/>
                    <a:pt x="232" y="258"/>
                    <a:pt x="233" y="256"/>
                  </a:cubicBezTo>
                  <a:cubicBezTo>
                    <a:pt x="239" y="250"/>
                    <a:pt x="239" y="250"/>
                    <a:pt x="239" y="250"/>
                  </a:cubicBezTo>
                  <a:cubicBezTo>
                    <a:pt x="242" y="249"/>
                    <a:pt x="247" y="248"/>
                    <a:pt x="250" y="248"/>
                  </a:cubicBezTo>
                  <a:cubicBezTo>
                    <a:pt x="258" y="248"/>
                    <a:pt x="258" y="248"/>
                    <a:pt x="258" y="248"/>
                  </a:cubicBezTo>
                  <a:cubicBezTo>
                    <a:pt x="261" y="248"/>
                    <a:pt x="263" y="246"/>
                    <a:pt x="263" y="243"/>
                  </a:cubicBezTo>
                  <a:lnTo>
                    <a:pt x="260" y="22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>
              <a:off x="3044429" y="2158604"/>
              <a:ext cx="1550194" cy="1550194"/>
            </a:xfrm>
            <a:custGeom>
              <a:avLst/>
              <a:gdLst>
                <a:gd name="T0" fmla="*/ 248 w 264"/>
                <a:gd name="T1" fmla="*/ 27 h 264"/>
                <a:gd name="T2" fmla="*/ 246 w 264"/>
                <a:gd name="T3" fmla="*/ 5 h 264"/>
                <a:gd name="T4" fmla="*/ 217 w 264"/>
                <a:gd name="T5" fmla="*/ 3 h 264"/>
                <a:gd name="T6" fmla="*/ 216 w 264"/>
                <a:gd name="T7" fmla="*/ 21 h 264"/>
                <a:gd name="T8" fmla="*/ 213 w 264"/>
                <a:gd name="T9" fmla="*/ 39 h 264"/>
                <a:gd name="T10" fmla="*/ 194 w 264"/>
                <a:gd name="T11" fmla="*/ 44 h 264"/>
                <a:gd name="T12" fmla="*/ 182 w 264"/>
                <a:gd name="T13" fmla="*/ 30 h 264"/>
                <a:gd name="T14" fmla="*/ 173 w 264"/>
                <a:gd name="T15" fmla="*/ 15 h 264"/>
                <a:gd name="T16" fmla="*/ 149 w 264"/>
                <a:gd name="T17" fmla="*/ 32 h 264"/>
                <a:gd name="T18" fmla="*/ 158 w 264"/>
                <a:gd name="T19" fmla="*/ 52 h 264"/>
                <a:gd name="T20" fmla="*/ 148 w 264"/>
                <a:gd name="T21" fmla="*/ 66 h 264"/>
                <a:gd name="T22" fmla="*/ 131 w 264"/>
                <a:gd name="T23" fmla="*/ 67 h 264"/>
                <a:gd name="T24" fmla="*/ 118 w 264"/>
                <a:gd name="T25" fmla="*/ 49 h 264"/>
                <a:gd name="T26" fmla="*/ 92 w 264"/>
                <a:gd name="T27" fmla="*/ 62 h 264"/>
                <a:gd name="T28" fmla="*/ 100 w 264"/>
                <a:gd name="T29" fmla="*/ 78 h 264"/>
                <a:gd name="T30" fmla="*/ 106 w 264"/>
                <a:gd name="T31" fmla="*/ 95 h 264"/>
                <a:gd name="T32" fmla="*/ 92 w 264"/>
                <a:gd name="T33" fmla="*/ 108 h 264"/>
                <a:gd name="T34" fmla="*/ 75 w 264"/>
                <a:gd name="T35" fmla="*/ 102 h 264"/>
                <a:gd name="T36" fmla="*/ 60 w 264"/>
                <a:gd name="T37" fmla="*/ 95 h 264"/>
                <a:gd name="T38" fmla="*/ 47 w 264"/>
                <a:gd name="T39" fmla="*/ 121 h 264"/>
                <a:gd name="T40" fmla="*/ 65 w 264"/>
                <a:gd name="T41" fmla="*/ 134 h 264"/>
                <a:gd name="T42" fmla="*/ 64 w 264"/>
                <a:gd name="T43" fmla="*/ 151 h 264"/>
                <a:gd name="T44" fmla="*/ 49 w 264"/>
                <a:gd name="T45" fmla="*/ 160 h 264"/>
                <a:gd name="T46" fmla="*/ 30 w 264"/>
                <a:gd name="T47" fmla="*/ 152 h 264"/>
                <a:gd name="T48" fmla="*/ 14 w 264"/>
                <a:gd name="T49" fmla="*/ 176 h 264"/>
                <a:gd name="T50" fmla="*/ 28 w 264"/>
                <a:gd name="T51" fmla="*/ 185 h 264"/>
                <a:gd name="T52" fmla="*/ 41 w 264"/>
                <a:gd name="T53" fmla="*/ 197 h 264"/>
                <a:gd name="T54" fmla="*/ 37 w 264"/>
                <a:gd name="T55" fmla="*/ 215 h 264"/>
                <a:gd name="T56" fmla="*/ 19 w 264"/>
                <a:gd name="T57" fmla="*/ 219 h 264"/>
                <a:gd name="T58" fmla="*/ 3 w 264"/>
                <a:gd name="T59" fmla="*/ 220 h 264"/>
                <a:gd name="T60" fmla="*/ 5 w 264"/>
                <a:gd name="T61" fmla="*/ 249 h 264"/>
                <a:gd name="T62" fmla="*/ 25 w 264"/>
                <a:gd name="T63" fmla="*/ 251 h 264"/>
                <a:gd name="T64" fmla="*/ 33 w 264"/>
                <a:gd name="T65" fmla="*/ 264 h 264"/>
                <a:gd name="T66" fmla="*/ 149 w 264"/>
                <a:gd name="T67" fmla="*/ 264 h 264"/>
                <a:gd name="T68" fmla="*/ 264 w 264"/>
                <a:gd name="T69" fmla="*/ 35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64" h="264">
                  <a:moveTo>
                    <a:pt x="254" y="33"/>
                  </a:moveTo>
                  <a:cubicBezTo>
                    <a:pt x="248" y="27"/>
                    <a:pt x="248" y="27"/>
                    <a:pt x="248" y="27"/>
                  </a:cubicBezTo>
                  <a:cubicBezTo>
                    <a:pt x="247" y="24"/>
                    <a:pt x="246" y="20"/>
                    <a:pt x="246" y="17"/>
                  </a:cubicBezTo>
                  <a:cubicBezTo>
                    <a:pt x="246" y="5"/>
                    <a:pt x="246" y="5"/>
                    <a:pt x="246" y="5"/>
                  </a:cubicBezTo>
                  <a:cubicBezTo>
                    <a:pt x="246" y="2"/>
                    <a:pt x="244" y="0"/>
                    <a:pt x="241" y="0"/>
                  </a:cubicBezTo>
                  <a:cubicBezTo>
                    <a:pt x="217" y="3"/>
                    <a:pt x="217" y="3"/>
                    <a:pt x="217" y="3"/>
                  </a:cubicBezTo>
                  <a:cubicBezTo>
                    <a:pt x="214" y="4"/>
                    <a:pt x="212" y="7"/>
                    <a:pt x="213" y="10"/>
                  </a:cubicBezTo>
                  <a:cubicBezTo>
                    <a:pt x="216" y="21"/>
                    <a:pt x="216" y="21"/>
                    <a:pt x="216" y="21"/>
                  </a:cubicBezTo>
                  <a:cubicBezTo>
                    <a:pt x="217" y="24"/>
                    <a:pt x="217" y="28"/>
                    <a:pt x="217" y="31"/>
                  </a:cubicBezTo>
                  <a:cubicBezTo>
                    <a:pt x="213" y="39"/>
                    <a:pt x="213" y="39"/>
                    <a:pt x="213" y="39"/>
                  </a:cubicBezTo>
                  <a:cubicBezTo>
                    <a:pt x="210" y="41"/>
                    <a:pt x="206" y="43"/>
                    <a:pt x="204" y="43"/>
                  </a:cubicBezTo>
                  <a:cubicBezTo>
                    <a:pt x="202" y="44"/>
                    <a:pt x="197" y="44"/>
                    <a:pt x="194" y="44"/>
                  </a:cubicBezTo>
                  <a:cubicBezTo>
                    <a:pt x="187" y="39"/>
                    <a:pt x="187" y="39"/>
                    <a:pt x="187" y="39"/>
                  </a:cubicBezTo>
                  <a:cubicBezTo>
                    <a:pt x="185" y="37"/>
                    <a:pt x="183" y="33"/>
                    <a:pt x="182" y="30"/>
                  </a:cubicBezTo>
                  <a:cubicBezTo>
                    <a:pt x="179" y="19"/>
                    <a:pt x="179" y="19"/>
                    <a:pt x="179" y="19"/>
                  </a:cubicBezTo>
                  <a:cubicBezTo>
                    <a:pt x="179" y="16"/>
                    <a:pt x="176" y="14"/>
                    <a:pt x="173" y="15"/>
                  </a:cubicBezTo>
                  <a:cubicBezTo>
                    <a:pt x="151" y="25"/>
                    <a:pt x="151" y="25"/>
                    <a:pt x="151" y="25"/>
                  </a:cubicBezTo>
                  <a:cubicBezTo>
                    <a:pt x="148" y="26"/>
                    <a:pt x="147" y="29"/>
                    <a:pt x="149" y="3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6" y="44"/>
                    <a:pt x="157" y="49"/>
                    <a:pt x="158" y="52"/>
                  </a:cubicBezTo>
                  <a:cubicBezTo>
                    <a:pt x="155" y="60"/>
                    <a:pt x="155" y="60"/>
                    <a:pt x="155" y="60"/>
                  </a:cubicBezTo>
                  <a:cubicBezTo>
                    <a:pt x="154" y="62"/>
                    <a:pt x="151" y="65"/>
                    <a:pt x="148" y="66"/>
                  </a:cubicBezTo>
                  <a:cubicBezTo>
                    <a:pt x="146" y="68"/>
                    <a:pt x="142" y="69"/>
                    <a:pt x="139" y="69"/>
                  </a:cubicBezTo>
                  <a:cubicBezTo>
                    <a:pt x="131" y="67"/>
                    <a:pt x="131" y="67"/>
                    <a:pt x="131" y="67"/>
                  </a:cubicBezTo>
                  <a:cubicBezTo>
                    <a:pt x="129" y="65"/>
                    <a:pt x="125" y="62"/>
                    <a:pt x="124" y="59"/>
                  </a:cubicBezTo>
                  <a:cubicBezTo>
                    <a:pt x="118" y="49"/>
                    <a:pt x="118" y="49"/>
                    <a:pt x="118" y="49"/>
                  </a:cubicBezTo>
                  <a:cubicBezTo>
                    <a:pt x="117" y="47"/>
                    <a:pt x="114" y="46"/>
                    <a:pt x="111" y="48"/>
                  </a:cubicBezTo>
                  <a:cubicBezTo>
                    <a:pt x="92" y="62"/>
                    <a:pt x="92" y="62"/>
                    <a:pt x="92" y="62"/>
                  </a:cubicBezTo>
                  <a:cubicBezTo>
                    <a:pt x="90" y="64"/>
                    <a:pt x="90" y="68"/>
                    <a:pt x="92" y="70"/>
                  </a:cubicBezTo>
                  <a:cubicBezTo>
                    <a:pt x="100" y="78"/>
                    <a:pt x="100" y="78"/>
                    <a:pt x="100" y="78"/>
                  </a:cubicBezTo>
                  <a:cubicBezTo>
                    <a:pt x="102" y="80"/>
                    <a:pt x="105" y="84"/>
                    <a:pt x="106" y="87"/>
                  </a:cubicBezTo>
                  <a:cubicBezTo>
                    <a:pt x="106" y="95"/>
                    <a:pt x="106" y="95"/>
                    <a:pt x="106" y="95"/>
                  </a:cubicBezTo>
                  <a:cubicBezTo>
                    <a:pt x="105" y="98"/>
                    <a:pt x="102" y="102"/>
                    <a:pt x="101" y="103"/>
                  </a:cubicBezTo>
                  <a:cubicBezTo>
                    <a:pt x="99" y="105"/>
                    <a:pt x="95" y="107"/>
                    <a:pt x="92" y="108"/>
                  </a:cubicBezTo>
                  <a:cubicBezTo>
                    <a:pt x="84" y="108"/>
                    <a:pt x="84" y="108"/>
                    <a:pt x="84" y="108"/>
                  </a:cubicBezTo>
                  <a:cubicBezTo>
                    <a:pt x="81" y="107"/>
                    <a:pt x="77" y="105"/>
                    <a:pt x="75" y="102"/>
                  </a:cubicBezTo>
                  <a:cubicBezTo>
                    <a:pt x="67" y="95"/>
                    <a:pt x="67" y="95"/>
                    <a:pt x="67" y="95"/>
                  </a:cubicBezTo>
                  <a:cubicBezTo>
                    <a:pt x="65" y="93"/>
                    <a:pt x="62" y="93"/>
                    <a:pt x="60" y="95"/>
                  </a:cubicBezTo>
                  <a:cubicBezTo>
                    <a:pt x="46" y="114"/>
                    <a:pt x="46" y="114"/>
                    <a:pt x="46" y="114"/>
                  </a:cubicBezTo>
                  <a:cubicBezTo>
                    <a:pt x="44" y="117"/>
                    <a:pt x="45" y="120"/>
                    <a:pt x="47" y="121"/>
                  </a:cubicBezTo>
                  <a:cubicBezTo>
                    <a:pt x="57" y="127"/>
                    <a:pt x="57" y="127"/>
                    <a:pt x="57" y="127"/>
                  </a:cubicBezTo>
                  <a:cubicBezTo>
                    <a:pt x="59" y="128"/>
                    <a:pt x="63" y="131"/>
                    <a:pt x="65" y="134"/>
                  </a:cubicBezTo>
                  <a:cubicBezTo>
                    <a:pt x="67" y="142"/>
                    <a:pt x="67" y="142"/>
                    <a:pt x="67" y="142"/>
                  </a:cubicBezTo>
                  <a:cubicBezTo>
                    <a:pt x="67" y="145"/>
                    <a:pt x="65" y="149"/>
                    <a:pt x="64" y="151"/>
                  </a:cubicBezTo>
                  <a:cubicBezTo>
                    <a:pt x="63" y="153"/>
                    <a:pt x="60" y="156"/>
                    <a:pt x="58" y="158"/>
                  </a:cubicBezTo>
                  <a:cubicBezTo>
                    <a:pt x="49" y="160"/>
                    <a:pt x="49" y="160"/>
                    <a:pt x="49" y="160"/>
                  </a:cubicBezTo>
                  <a:cubicBezTo>
                    <a:pt x="46" y="160"/>
                    <a:pt x="42" y="159"/>
                    <a:pt x="39" y="157"/>
                  </a:cubicBezTo>
                  <a:cubicBezTo>
                    <a:pt x="30" y="152"/>
                    <a:pt x="30" y="152"/>
                    <a:pt x="30" y="152"/>
                  </a:cubicBezTo>
                  <a:cubicBezTo>
                    <a:pt x="28" y="150"/>
                    <a:pt x="24" y="151"/>
                    <a:pt x="23" y="154"/>
                  </a:cubicBezTo>
                  <a:cubicBezTo>
                    <a:pt x="14" y="176"/>
                    <a:pt x="14" y="176"/>
                    <a:pt x="14" y="176"/>
                  </a:cubicBezTo>
                  <a:cubicBezTo>
                    <a:pt x="13" y="179"/>
                    <a:pt x="15" y="182"/>
                    <a:pt x="18" y="182"/>
                  </a:cubicBezTo>
                  <a:cubicBezTo>
                    <a:pt x="28" y="185"/>
                    <a:pt x="28" y="185"/>
                    <a:pt x="28" y="185"/>
                  </a:cubicBezTo>
                  <a:cubicBezTo>
                    <a:pt x="31" y="186"/>
                    <a:pt x="35" y="188"/>
                    <a:pt x="37" y="190"/>
                  </a:cubicBezTo>
                  <a:cubicBezTo>
                    <a:pt x="41" y="197"/>
                    <a:pt x="41" y="197"/>
                    <a:pt x="41" y="197"/>
                  </a:cubicBezTo>
                  <a:cubicBezTo>
                    <a:pt x="42" y="200"/>
                    <a:pt x="42" y="205"/>
                    <a:pt x="41" y="207"/>
                  </a:cubicBezTo>
                  <a:cubicBezTo>
                    <a:pt x="41" y="209"/>
                    <a:pt x="39" y="213"/>
                    <a:pt x="37" y="215"/>
                  </a:cubicBezTo>
                  <a:cubicBezTo>
                    <a:pt x="29" y="220"/>
                    <a:pt x="29" y="220"/>
                    <a:pt x="29" y="220"/>
                  </a:cubicBezTo>
                  <a:cubicBezTo>
                    <a:pt x="26" y="220"/>
                    <a:pt x="22" y="220"/>
                    <a:pt x="19" y="219"/>
                  </a:cubicBezTo>
                  <a:cubicBezTo>
                    <a:pt x="9" y="216"/>
                    <a:pt x="9" y="216"/>
                    <a:pt x="9" y="216"/>
                  </a:cubicBezTo>
                  <a:cubicBezTo>
                    <a:pt x="6" y="216"/>
                    <a:pt x="4" y="217"/>
                    <a:pt x="3" y="220"/>
                  </a:cubicBezTo>
                  <a:cubicBezTo>
                    <a:pt x="0" y="244"/>
                    <a:pt x="0" y="244"/>
                    <a:pt x="0" y="244"/>
                  </a:cubicBezTo>
                  <a:cubicBezTo>
                    <a:pt x="0" y="247"/>
                    <a:pt x="2" y="249"/>
                    <a:pt x="5" y="249"/>
                  </a:cubicBezTo>
                  <a:cubicBezTo>
                    <a:pt x="15" y="249"/>
                    <a:pt x="15" y="249"/>
                    <a:pt x="15" y="249"/>
                  </a:cubicBezTo>
                  <a:cubicBezTo>
                    <a:pt x="18" y="249"/>
                    <a:pt x="23" y="250"/>
                    <a:pt x="25" y="251"/>
                  </a:cubicBezTo>
                  <a:cubicBezTo>
                    <a:pt x="31" y="257"/>
                    <a:pt x="31" y="257"/>
                    <a:pt x="31" y="257"/>
                  </a:cubicBezTo>
                  <a:cubicBezTo>
                    <a:pt x="32" y="259"/>
                    <a:pt x="33" y="261"/>
                    <a:pt x="33" y="264"/>
                  </a:cubicBezTo>
                  <a:cubicBezTo>
                    <a:pt x="149" y="264"/>
                    <a:pt x="149" y="264"/>
                    <a:pt x="149" y="264"/>
                  </a:cubicBezTo>
                  <a:cubicBezTo>
                    <a:pt x="149" y="264"/>
                    <a:pt x="149" y="264"/>
                    <a:pt x="149" y="264"/>
                  </a:cubicBezTo>
                  <a:cubicBezTo>
                    <a:pt x="149" y="200"/>
                    <a:pt x="201" y="149"/>
                    <a:pt x="264" y="149"/>
                  </a:cubicBezTo>
                  <a:cubicBezTo>
                    <a:pt x="264" y="35"/>
                    <a:pt x="264" y="35"/>
                    <a:pt x="264" y="35"/>
                  </a:cubicBezTo>
                  <a:cubicBezTo>
                    <a:pt x="261" y="35"/>
                    <a:pt x="257" y="34"/>
                    <a:pt x="254" y="3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7" name="Oval 16"/>
          <p:cNvSpPr/>
          <p:nvPr/>
        </p:nvSpPr>
        <p:spPr>
          <a:xfrm>
            <a:off x="5227319" y="3014280"/>
            <a:ext cx="1737360" cy="173736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0" y="4674997"/>
            <a:ext cx="304800" cy="3048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941" y="3724377"/>
            <a:ext cx="304800" cy="3048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679" y="2723390"/>
            <a:ext cx="304800" cy="3048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152" y="4672331"/>
            <a:ext cx="304800" cy="3048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658" y="2723390"/>
            <a:ext cx="304800" cy="304800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466349" y="1905754"/>
            <a:ext cx="3372891" cy="986257"/>
            <a:chOff x="523016" y="1566211"/>
            <a:chExt cx="3372891" cy="986257"/>
          </a:xfrm>
        </p:grpSpPr>
        <p:sp>
          <p:nvSpPr>
            <p:cNvPr id="24" name="Rectangle 23"/>
            <p:cNvSpPr/>
            <p:nvPr/>
          </p:nvSpPr>
          <p:spPr>
            <a:xfrm>
              <a:off x="1000900" y="1906137"/>
              <a:ext cx="289500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Lorem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ipsum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dolor sit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amet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consectetur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adipiscing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elit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.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Nunc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bibendum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eleifend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tortor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non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porta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justo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gravida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posuere</a:t>
              </a:r>
              <a:r>
                <a:rPr lang="en-US" sz="1200" dirty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en-US" sz="1200" b="0" i="0" dirty="0">
                <a:solidFill>
                  <a:schemeClr val="tx2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00901" y="1572374"/>
              <a:ext cx="28950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Your text here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23016" y="1566211"/>
              <a:ext cx="4831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accent1"/>
                  </a:solidFill>
                  <a:latin typeface="Bebas Neue" panose="020B0606020202050201" pitchFamily="34" charset="0"/>
                </a:rPr>
                <a:t>1.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60322" y="3284956"/>
            <a:ext cx="3372891" cy="986257"/>
            <a:chOff x="516989" y="2945413"/>
            <a:chExt cx="3372891" cy="986257"/>
          </a:xfrm>
        </p:grpSpPr>
        <p:sp>
          <p:nvSpPr>
            <p:cNvPr id="28" name="Rectangle 27"/>
            <p:cNvSpPr/>
            <p:nvPr/>
          </p:nvSpPr>
          <p:spPr>
            <a:xfrm>
              <a:off x="994873" y="3285339"/>
              <a:ext cx="289500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Lorem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ipsum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dolor sit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amet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consectetur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adipiscing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elit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.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Nunc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bibendum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eleifend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tortor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non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porta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justo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gravida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posuere</a:t>
              </a:r>
              <a:r>
                <a:rPr lang="en-US" sz="1200" dirty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en-US" sz="1200" b="0" i="0" dirty="0">
                <a:solidFill>
                  <a:schemeClr val="tx2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94874" y="2951576"/>
              <a:ext cx="28950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Your text here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16989" y="2945413"/>
              <a:ext cx="4831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accent2"/>
                  </a:solidFill>
                  <a:latin typeface="Bebas Neue" panose="020B0606020202050201" pitchFamily="34" charset="0"/>
                </a:rPr>
                <a:t>2.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60322" y="4767733"/>
            <a:ext cx="3372891" cy="986257"/>
            <a:chOff x="530722" y="4467593"/>
            <a:chExt cx="3372891" cy="986257"/>
          </a:xfrm>
        </p:grpSpPr>
        <p:sp>
          <p:nvSpPr>
            <p:cNvPr id="32" name="Rectangle 31"/>
            <p:cNvSpPr/>
            <p:nvPr/>
          </p:nvSpPr>
          <p:spPr>
            <a:xfrm>
              <a:off x="1008606" y="4807519"/>
              <a:ext cx="289500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Lorem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ipsum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dolor sit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amet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consectetur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adipiscing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elit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.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Nunc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bibendum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eleifend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tortor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non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porta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justo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gravida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posuere</a:t>
              </a:r>
              <a:r>
                <a:rPr lang="en-US" sz="1200" dirty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en-US" sz="1200" b="0" i="0" dirty="0">
                <a:solidFill>
                  <a:schemeClr val="tx2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08607" y="4473756"/>
              <a:ext cx="28950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Your text here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30722" y="4467593"/>
              <a:ext cx="4831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accent3"/>
                  </a:solidFill>
                  <a:latin typeface="Bebas Neue" panose="020B0606020202050201" pitchFamily="34" charset="0"/>
                </a:rPr>
                <a:t>3.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527223" y="1905754"/>
            <a:ext cx="3372891" cy="986257"/>
            <a:chOff x="523016" y="1566211"/>
            <a:chExt cx="3372891" cy="986257"/>
          </a:xfrm>
        </p:grpSpPr>
        <p:sp>
          <p:nvSpPr>
            <p:cNvPr id="36" name="Rectangle 35"/>
            <p:cNvSpPr/>
            <p:nvPr/>
          </p:nvSpPr>
          <p:spPr>
            <a:xfrm>
              <a:off x="1000900" y="1906137"/>
              <a:ext cx="289500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Lorem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ipsum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dolor sit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amet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consectetur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adipiscing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elit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.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Nunc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bibendum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eleifend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tortor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non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porta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justo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gravida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posuere</a:t>
              </a:r>
              <a:r>
                <a:rPr lang="en-US" sz="1200" dirty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en-US" sz="1200" b="0" i="0" dirty="0">
                <a:solidFill>
                  <a:schemeClr val="tx2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000901" y="1572374"/>
              <a:ext cx="28950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Your text here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23016" y="1566211"/>
              <a:ext cx="4831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accent4"/>
                  </a:solidFill>
                  <a:latin typeface="Bebas Neue" panose="020B0606020202050201" pitchFamily="34" charset="0"/>
                </a:rPr>
                <a:t>4.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8521196" y="3284956"/>
            <a:ext cx="3372891" cy="986257"/>
            <a:chOff x="516989" y="2945413"/>
            <a:chExt cx="3372891" cy="986257"/>
          </a:xfrm>
        </p:grpSpPr>
        <p:sp>
          <p:nvSpPr>
            <p:cNvPr id="40" name="Rectangle 39"/>
            <p:cNvSpPr/>
            <p:nvPr/>
          </p:nvSpPr>
          <p:spPr>
            <a:xfrm>
              <a:off x="994873" y="3285339"/>
              <a:ext cx="289500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Lorem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ipsum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dolor sit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amet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consectetur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adipiscing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elit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.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Nunc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bibendum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eleifend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tortor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non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porta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justo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gravida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posuere</a:t>
              </a:r>
              <a:r>
                <a:rPr lang="en-US" sz="1200" dirty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en-US" sz="1200" b="0" i="0" dirty="0">
                <a:solidFill>
                  <a:schemeClr val="tx2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994874" y="2951576"/>
              <a:ext cx="28950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Your text here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16989" y="2945413"/>
              <a:ext cx="4831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accent5"/>
                  </a:solidFill>
                  <a:latin typeface="Bebas Neue" panose="020B0606020202050201" pitchFamily="34" charset="0"/>
                </a:rPr>
                <a:t>5.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521196" y="4700497"/>
            <a:ext cx="3372891" cy="986257"/>
            <a:chOff x="530722" y="4467593"/>
            <a:chExt cx="3372891" cy="986257"/>
          </a:xfrm>
        </p:grpSpPr>
        <p:sp>
          <p:nvSpPr>
            <p:cNvPr id="44" name="Rectangle 43"/>
            <p:cNvSpPr/>
            <p:nvPr/>
          </p:nvSpPr>
          <p:spPr>
            <a:xfrm>
              <a:off x="1008606" y="4807519"/>
              <a:ext cx="289500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Lorem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ipsum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dolor sit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amet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consectetur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adipiscing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elit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.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Nunc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bibendum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eleifend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tortor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, non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porta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justo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gravida</a:t>
              </a:r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</a:rPr>
                <a:t> </a:t>
              </a:r>
              <a:r>
                <a:rPr lang="en-US" sz="1200" b="0" i="0" dirty="0" err="1">
                  <a:solidFill>
                    <a:schemeClr val="tx2">
                      <a:lumMod val="50000"/>
                    </a:schemeClr>
                  </a:solidFill>
                  <a:effectLst/>
                </a:rPr>
                <a:t>posuere</a:t>
              </a:r>
              <a:r>
                <a:rPr lang="en-US" sz="1200" dirty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en-US" sz="1200" b="0" i="0" dirty="0">
                <a:solidFill>
                  <a:schemeClr val="tx2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008607" y="4473756"/>
              <a:ext cx="28950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Bebas Neue" panose="020B0606020202050201" pitchFamily="34" charset="0"/>
                </a:rPr>
                <a:t>Your text here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30722" y="4467593"/>
              <a:ext cx="4831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accent6"/>
                  </a:solidFill>
                  <a:latin typeface="Bebas Neue" panose="020B0606020202050201" pitchFamily="34" charset="0"/>
                </a:rPr>
                <a:t>6.</a:t>
              </a:r>
            </a:p>
          </p:txBody>
        </p:sp>
      </p:grpSp>
      <p:pic>
        <p:nvPicPr>
          <p:cNvPr id="2" name="Picture 2" descr="Assuran">
            <a:extLst>
              <a:ext uri="{FF2B5EF4-FFF2-40B4-BE49-F238E27FC236}">
                <a16:creationId xmlns:a16="http://schemas.microsoft.com/office/drawing/2014/main" id="{7DA497C9-60B9-B3A7-503C-08D25DD4B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362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roup127"/>
          <p:cNvGrpSpPr/>
          <p:nvPr/>
        </p:nvGrpSpPr>
        <p:grpSpPr>
          <a:xfrm>
            <a:off x="2845717" y="1187311"/>
            <a:ext cx="6500569" cy="4216244"/>
            <a:chOff x="1321716" y="1187311"/>
            <a:chExt cx="6500569" cy="4216244"/>
          </a:xfrm>
        </p:grpSpPr>
        <p:grpSp>
          <p:nvGrpSpPr>
            <p:cNvPr id="130" name="Group 129"/>
            <p:cNvGrpSpPr/>
            <p:nvPr/>
          </p:nvGrpSpPr>
          <p:grpSpPr>
            <a:xfrm>
              <a:off x="1321716" y="2468034"/>
              <a:ext cx="1721233" cy="1721233"/>
              <a:chOff x="1321716" y="2468034"/>
              <a:chExt cx="1721233" cy="1721233"/>
            </a:xfrm>
          </p:grpSpPr>
          <p:grpSp>
            <p:nvGrpSpPr>
              <p:cNvPr id="294" name="Group 293"/>
              <p:cNvGrpSpPr/>
              <p:nvPr/>
            </p:nvGrpSpPr>
            <p:grpSpPr>
              <a:xfrm flipH="1">
                <a:off x="1321716" y="2468034"/>
                <a:ext cx="1721233" cy="1721233"/>
                <a:chOff x="1321716" y="2468034"/>
                <a:chExt cx="1721233" cy="1721233"/>
              </a:xfrm>
            </p:grpSpPr>
            <p:sp>
              <p:nvSpPr>
                <p:cNvPr id="295" name="Freeform 294"/>
                <p:cNvSpPr/>
                <p:nvPr/>
              </p:nvSpPr>
              <p:spPr>
                <a:xfrm>
                  <a:off x="1321716" y="2468034"/>
                  <a:ext cx="1721233" cy="1721233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21233" h="1721233">
                      <a:moveTo>
                        <a:pt x="0" y="860616"/>
                      </a:moveTo>
                      <a:cubicBezTo>
                        <a:pt x="0" y="385130"/>
                        <a:pt x="385130" y="0"/>
                        <a:pt x="860616" y="0"/>
                      </a:cubicBezTo>
                      <a:cubicBezTo>
                        <a:pt x="1335799" y="0"/>
                        <a:pt x="1721233" y="385130"/>
                        <a:pt x="1721233" y="860616"/>
                      </a:cubicBezTo>
                      <a:cubicBezTo>
                        <a:pt x="1721233" y="1095038"/>
                        <a:pt x="1721233" y="1721233"/>
                        <a:pt x="1721233" y="1721233"/>
                      </a:cubicBezTo>
                      <a:cubicBezTo>
                        <a:pt x="1721233" y="1721233"/>
                        <a:pt x="1101377" y="1721233"/>
                        <a:pt x="860616" y="1721233"/>
                      </a:cubicBezTo>
                      <a:cubicBezTo>
                        <a:pt x="385130" y="1721233"/>
                        <a:pt x="0" y="1335799"/>
                        <a:pt x="0" y="860616"/>
                      </a:cubicBezTo>
                      <a:close/>
                    </a:path>
                  </a:pathLst>
                </a:custGeom>
                <a:solidFill>
                  <a:srgbClr val="424B5D"/>
                </a:solidFill>
                <a:ln w="7600" cap="flat">
                  <a:noFill/>
                  <a:bevel/>
                </a:ln>
              </p:spPr>
            </p:sp>
          </p:grpSp>
          <p:sp>
            <p:nvSpPr>
              <p:cNvPr id="331" name="Freeform 330"/>
              <p:cNvSpPr/>
              <p:nvPr/>
            </p:nvSpPr>
            <p:spPr>
              <a:xfrm>
                <a:off x="1493267" y="2639585"/>
                <a:ext cx="1378131" cy="1378131"/>
              </a:xfrm>
              <a:custGeom>
                <a:avLst/>
                <a:gdLst/>
                <a:ahLst/>
                <a:cxnLst/>
                <a:rect l="0" t="0" r="0" b="0"/>
                <a:pathLst>
                  <a:path w="1378131" h="1378131">
                    <a:moveTo>
                      <a:pt x="0" y="689065"/>
                    </a:moveTo>
                    <a:cubicBezTo>
                      <a:pt x="0" y="308505"/>
                      <a:pt x="308505" y="0"/>
                      <a:pt x="689065" y="0"/>
                    </a:cubicBezTo>
                    <a:cubicBezTo>
                      <a:pt x="1069624" y="0"/>
                      <a:pt x="1378131" y="308505"/>
                      <a:pt x="1378131" y="689065"/>
                    </a:cubicBezTo>
                    <a:cubicBezTo>
                      <a:pt x="1378131" y="1069624"/>
                      <a:pt x="1069624" y="1378131"/>
                      <a:pt x="689065" y="1378131"/>
                    </a:cubicBezTo>
                    <a:cubicBezTo>
                      <a:pt x="308505" y="1378131"/>
                      <a:pt x="0" y="1069624"/>
                      <a:pt x="0" y="689065"/>
                    </a:cubicBezTo>
                    <a:close/>
                  </a:path>
                </a:pathLst>
              </a:custGeom>
              <a:noFill/>
              <a:ln w="17733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129" name="Group 128"/>
            <p:cNvGrpSpPr/>
            <p:nvPr/>
          </p:nvGrpSpPr>
          <p:grpSpPr>
            <a:xfrm>
              <a:off x="2913080" y="2466719"/>
              <a:ext cx="1723847" cy="1723855"/>
              <a:chOff x="2913080" y="2466719"/>
              <a:chExt cx="1723847" cy="1723855"/>
            </a:xfrm>
          </p:grpSpPr>
          <p:sp>
            <p:nvSpPr>
              <p:cNvPr id="305" name="Freeform 304"/>
              <p:cNvSpPr/>
              <p:nvPr/>
            </p:nvSpPr>
            <p:spPr>
              <a:xfrm>
                <a:off x="2913080" y="2466719"/>
                <a:ext cx="1723847" cy="1723855"/>
              </a:xfrm>
              <a:custGeom>
                <a:avLst/>
                <a:gdLst/>
                <a:ahLst/>
                <a:cxnLst/>
                <a:rect l="0" t="0" r="0" b="0"/>
                <a:pathLst>
                  <a:path w="1723847" h="1723855">
                    <a:moveTo>
                      <a:pt x="0" y="861931"/>
                    </a:moveTo>
                    <a:cubicBezTo>
                      <a:pt x="0" y="385898"/>
                      <a:pt x="385897" y="0"/>
                      <a:pt x="861924" y="0"/>
                    </a:cubicBezTo>
                    <a:cubicBezTo>
                      <a:pt x="1337950" y="0"/>
                      <a:pt x="1723847" y="385898"/>
                      <a:pt x="1723847" y="861931"/>
                    </a:cubicBezTo>
                    <a:cubicBezTo>
                      <a:pt x="1723847" y="1337957"/>
                      <a:pt x="1337950" y="1723855"/>
                      <a:pt x="861924" y="1723855"/>
                    </a:cubicBezTo>
                    <a:cubicBezTo>
                      <a:pt x="385897" y="1723855"/>
                      <a:pt x="0" y="1337957"/>
                      <a:pt x="0" y="861931"/>
                    </a:cubicBezTo>
                    <a:close/>
                  </a:path>
                </a:pathLst>
              </a:custGeom>
              <a:solidFill>
                <a:srgbClr val="EB6161"/>
              </a:solidFill>
              <a:ln w="60800" cap="flat">
                <a:noFill/>
                <a:bevel/>
              </a:ln>
            </p:spPr>
          </p:sp>
          <p:sp>
            <p:nvSpPr>
              <p:cNvPr id="335" name="Freeform 334"/>
              <p:cNvSpPr/>
              <p:nvPr/>
            </p:nvSpPr>
            <p:spPr>
              <a:xfrm>
                <a:off x="3085938" y="2639585"/>
                <a:ext cx="1378131" cy="1378131"/>
              </a:xfrm>
              <a:custGeom>
                <a:avLst/>
                <a:gdLst/>
                <a:ahLst/>
                <a:cxnLst/>
                <a:rect l="0" t="0" r="0" b="0"/>
                <a:pathLst>
                  <a:path w="1378131" h="1378131">
                    <a:moveTo>
                      <a:pt x="0" y="689065"/>
                    </a:moveTo>
                    <a:cubicBezTo>
                      <a:pt x="0" y="308505"/>
                      <a:pt x="308505" y="0"/>
                      <a:pt x="689065" y="0"/>
                    </a:cubicBezTo>
                    <a:cubicBezTo>
                      <a:pt x="1069624" y="0"/>
                      <a:pt x="1378131" y="308505"/>
                      <a:pt x="1378131" y="689065"/>
                    </a:cubicBezTo>
                    <a:cubicBezTo>
                      <a:pt x="1378131" y="1069624"/>
                      <a:pt x="1069624" y="1378131"/>
                      <a:pt x="689065" y="1378131"/>
                    </a:cubicBezTo>
                    <a:cubicBezTo>
                      <a:pt x="308505" y="1378131"/>
                      <a:pt x="0" y="1069624"/>
                      <a:pt x="0" y="689065"/>
                    </a:cubicBezTo>
                    <a:close/>
                  </a:path>
                </a:pathLst>
              </a:custGeom>
              <a:noFill/>
              <a:ln w="17733" cap="flat">
                <a:solidFill>
                  <a:srgbClr val="FFFFFF"/>
                </a:solidFill>
                <a:bevel/>
              </a:ln>
            </p:spPr>
          </p:sp>
        </p:grpSp>
        <p:grpSp>
          <p:nvGrpSpPr>
            <p:cNvPr id="128" name="Group 127"/>
            <p:cNvGrpSpPr/>
            <p:nvPr/>
          </p:nvGrpSpPr>
          <p:grpSpPr>
            <a:xfrm>
              <a:off x="4507065" y="2466719"/>
              <a:ext cx="1723855" cy="1723855"/>
              <a:chOff x="4507065" y="2466719"/>
              <a:chExt cx="1723855" cy="1723855"/>
            </a:xfrm>
          </p:grpSpPr>
          <p:sp>
            <p:nvSpPr>
              <p:cNvPr id="308" name="Freeform 307"/>
              <p:cNvSpPr/>
              <p:nvPr/>
            </p:nvSpPr>
            <p:spPr>
              <a:xfrm>
                <a:off x="4507065" y="2466719"/>
                <a:ext cx="1723855" cy="1723855"/>
              </a:xfrm>
              <a:custGeom>
                <a:avLst/>
                <a:gdLst/>
                <a:ahLst/>
                <a:cxnLst/>
                <a:rect l="0" t="0" r="0" b="0"/>
                <a:pathLst>
                  <a:path w="1723855" h="1723855">
                    <a:moveTo>
                      <a:pt x="0" y="861931"/>
                    </a:moveTo>
                    <a:cubicBezTo>
                      <a:pt x="0" y="385898"/>
                      <a:pt x="385898" y="0"/>
                      <a:pt x="861924" y="0"/>
                    </a:cubicBezTo>
                    <a:cubicBezTo>
                      <a:pt x="1337957" y="0"/>
                      <a:pt x="1723855" y="385898"/>
                      <a:pt x="1723855" y="861931"/>
                    </a:cubicBezTo>
                    <a:cubicBezTo>
                      <a:pt x="1723855" y="1337957"/>
                      <a:pt x="1337957" y="1723855"/>
                      <a:pt x="861924" y="1723855"/>
                    </a:cubicBezTo>
                    <a:cubicBezTo>
                      <a:pt x="385898" y="1723855"/>
                      <a:pt x="0" y="1337957"/>
                      <a:pt x="0" y="861931"/>
                    </a:cubicBezTo>
                    <a:close/>
                  </a:path>
                </a:pathLst>
              </a:custGeom>
              <a:solidFill>
                <a:srgbClr val="424B5D"/>
              </a:solidFill>
              <a:ln w="60800" cap="flat">
                <a:noFill/>
                <a:bevel/>
              </a:ln>
            </p:spPr>
          </p:sp>
          <p:sp>
            <p:nvSpPr>
              <p:cNvPr id="336" name="Freeform 335"/>
              <p:cNvSpPr/>
              <p:nvPr/>
            </p:nvSpPr>
            <p:spPr>
              <a:xfrm>
                <a:off x="4679924" y="2639585"/>
                <a:ext cx="1378131" cy="1378131"/>
              </a:xfrm>
              <a:custGeom>
                <a:avLst/>
                <a:gdLst/>
                <a:ahLst/>
                <a:cxnLst/>
                <a:rect l="0" t="0" r="0" b="0"/>
                <a:pathLst>
                  <a:path w="1378131" h="1378131">
                    <a:moveTo>
                      <a:pt x="0" y="689065"/>
                    </a:moveTo>
                    <a:cubicBezTo>
                      <a:pt x="0" y="308505"/>
                      <a:pt x="308505" y="0"/>
                      <a:pt x="689065" y="0"/>
                    </a:cubicBezTo>
                    <a:cubicBezTo>
                      <a:pt x="1069624" y="0"/>
                      <a:pt x="1378131" y="308505"/>
                      <a:pt x="1378131" y="689065"/>
                    </a:cubicBezTo>
                    <a:cubicBezTo>
                      <a:pt x="1378131" y="1069624"/>
                      <a:pt x="1069624" y="1378131"/>
                      <a:pt x="689065" y="1378131"/>
                    </a:cubicBezTo>
                    <a:cubicBezTo>
                      <a:pt x="308505" y="1378131"/>
                      <a:pt x="0" y="1069624"/>
                      <a:pt x="0" y="689065"/>
                    </a:cubicBezTo>
                    <a:close/>
                  </a:path>
                </a:pathLst>
              </a:custGeom>
              <a:noFill/>
              <a:ln w="17733" cap="flat">
                <a:solidFill>
                  <a:srgbClr val="FFFFFF"/>
                </a:solidFill>
                <a:bevel/>
              </a:ln>
            </p:spPr>
          </p:sp>
        </p:grpSp>
        <p:sp>
          <p:nvSpPr>
            <p:cNvPr id="2" name="Text 128"/>
            <p:cNvSpPr txBox="1"/>
            <p:nvPr/>
          </p:nvSpPr>
          <p:spPr>
            <a:xfrm>
              <a:off x="2960800" y="1187311"/>
              <a:ext cx="3184400" cy="1018133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3243" b="1" dirty="0">
                  <a:solidFill>
                    <a:srgbClr val="424B5D"/>
                  </a:solidFill>
                  <a:latin typeface="Arial"/>
                </a:rPr>
                <a:t>Add Your Title Here</a:t>
              </a:r>
            </a:p>
          </p:txBody>
        </p:sp>
        <p:sp>
          <p:nvSpPr>
            <p:cNvPr id="4" name="Text 130"/>
            <p:cNvSpPr txBox="1"/>
            <p:nvPr/>
          </p:nvSpPr>
          <p:spPr>
            <a:xfrm>
              <a:off x="1819769" y="3073727"/>
              <a:ext cx="837695" cy="5098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ctr">
                <a:lnSpc>
                  <a:spcPct val="100000"/>
                </a:lnSpc>
              </a:pPr>
              <a:r>
                <a:rPr sz="1925" b="1">
                  <a:solidFill>
                    <a:srgbClr val="FFFFFF"/>
                  </a:solidFill>
                  <a:latin typeface="Arial"/>
                </a:rPr>
                <a:t>Your  Title</a:t>
              </a:r>
            </a:p>
          </p:txBody>
        </p:sp>
        <p:sp>
          <p:nvSpPr>
            <p:cNvPr id="131" name="Text 131"/>
            <p:cNvSpPr txBox="1"/>
            <p:nvPr/>
          </p:nvSpPr>
          <p:spPr>
            <a:xfrm>
              <a:off x="3279181" y="3073727"/>
              <a:ext cx="837695" cy="5098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ctr">
                <a:lnSpc>
                  <a:spcPct val="100000"/>
                </a:lnSpc>
              </a:pPr>
              <a:r>
                <a:rPr sz="1925" b="1">
                  <a:solidFill>
                    <a:srgbClr val="FFFFFF"/>
                  </a:solidFill>
                  <a:latin typeface="Arial"/>
                </a:rPr>
                <a:t>Your  Title</a:t>
              </a:r>
            </a:p>
          </p:txBody>
        </p:sp>
        <p:sp>
          <p:nvSpPr>
            <p:cNvPr id="132" name="Text 132"/>
            <p:cNvSpPr txBox="1"/>
            <p:nvPr/>
          </p:nvSpPr>
          <p:spPr>
            <a:xfrm>
              <a:off x="4879103" y="3073727"/>
              <a:ext cx="837695" cy="5098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ctr">
                <a:lnSpc>
                  <a:spcPct val="100000"/>
                </a:lnSpc>
              </a:pPr>
              <a:r>
                <a:rPr sz="1925" b="1">
                  <a:solidFill>
                    <a:srgbClr val="FFFFFF"/>
                  </a:solidFill>
                  <a:latin typeface="Arial"/>
                </a:rPr>
                <a:t>Your  Title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6101052" y="2468034"/>
              <a:ext cx="1721233" cy="1721233"/>
              <a:chOff x="6101052" y="2468034"/>
              <a:chExt cx="1721233" cy="1721233"/>
            </a:xfrm>
          </p:grpSpPr>
          <p:grpSp>
            <p:nvGrpSpPr>
              <p:cNvPr id="306" name="Group 305"/>
              <p:cNvGrpSpPr/>
              <p:nvPr/>
            </p:nvGrpSpPr>
            <p:grpSpPr>
              <a:xfrm flipV="1">
                <a:off x="6101052" y="2468034"/>
                <a:ext cx="1721233" cy="1721233"/>
                <a:chOff x="6101052" y="2468034"/>
                <a:chExt cx="1721233" cy="1721233"/>
              </a:xfrm>
            </p:grpSpPr>
            <p:sp>
              <p:nvSpPr>
                <p:cNvPr id="307" name="Freeform 306"/>
                <p:cNvSpPr/>
                <p:nvPr/>
              </p:nvSpPr>
              <p:spPr>
                <a:xfrm>
                  <a:off x="6101052" y="2468034"/>
                  <a:ext cx="1721233" cy="1721233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21233" h="1721233">
                      <a:moveTo>
                        <a:pt x="0" y="860616"/>
                      </a:moveTo>
                      <a:cubicBezTo>
                        <a:pt x="0" y="385130"/>
                        <a:pt x="385130" y="0"/>
                        <a:pt x="860616" y="0"/>
                      </a:cubicBezTo>
                      <a:cubicBezTo>
                        <a:pt x="1335799" y="0"/>
                        <a:pt x="1721233" y="385130"/>
                        <a:pt x="1721233" y="860616"/>
                      </a:cubicBezTo>
                      <a:cubicBezTo>
                        <a:pt x="1721233" y="1095038"/>
                        <a:pt x="1721233" y="1721233"/>
                        <a:pt x="1721233" y="1721233"/>
                      </a:cubicBezTo>
                      <a:cubicBezTo>
                        <a:pt x="1721233" y="1721233"/>
                        <a:pt x="1101377" y="1721233"/>
                        <a:pt x="860616" y="1721233"/>
                      </a:cubicBezTo>
                      <a:cubicBezTo>
                        <a:pt x="385130" y="1721233"/>
                        <a:pt x="0" y="1335799"/>
                        <a:pt x="0" y="860616"/>
                      </a:cubicBezTo>
                      <a:close/>
                    </a:path>
                  </a:pathLst>
                </a:custGeom>
                <a:solidFill>
                  <a:srgbClr val="EB6161"/>
                </a:solidFill>
                <a:ln w="7600" cap="flat">
                  <a:noFill/>
                  <a:bevel/>
                </a:ln>
              </p:spPr>
            </p:sp>
          </p:grpSp>
          <p:sp>
            <p:nvSpPr>
              <p:cNvPr id="337" name="Freeform 336"/>
              <p:cNvSpPr/>
              <p:nvPr/>
            </p:nvSpPr>
            <p:spPr>
              <a:xfrm>
                <a:off x="6272603" y="2639585"/>
                <a:ext cx="1378131" cy="1378131"/>
              </a:xfrm>
              <a:custGeom>
                <a:avLst/>
                <a:gdLst/>
                <a:ahLst/>
                <a:cxnLst/>
                <a:rect l="0" t="0" r="0" b="0"/>
                <a:pathLst>
                  <a:path w="1378131" h="1378131">
                    <a:moveTo>
                      <a:pt x="0" y="689065"/>
                    </a:moveTo>
                    <a:cubicBezTo>
                      <a:pt x="0" y="308505"/>
                      <a:pt x="308505" y="0"/>
                      <a:pt x="689065" y="0"/>
                    </a:cubicBezTo>
                    <a:cubicBezTo>
                      <a:pt x="1069624" y="0"/>
                      <a:pt x="1378131" y="308505"/>
                      <a:pt x="1378131" y="689065"/>
                    </a:cubicBezTo>
                    <a:cubicBezTo>
                      <a:pt x="1378131" y="1069624"/>
                      <a:pt x="1069624" y="1378131"/>
                      <a:pt x="689065" y="1378131"/>
                    </a:cubicBezTo>
                    <a:cubicBezTo>
                      <a:pt x="308505" y="1378131"/>
                      <a:pt x="0" y="1069624"/>
                      <a:pt x="0" y="689065"/>
                    </a:cubicBezTo>
                    <a:close/>
                  </a:path>
                </a:pathLst>
              </a:custGeom>
              <a:noFill/>
              <a:ln w="17733" cap="flat">
                <a:solidFill>
                  <a:srgbClr val="FFFFFF"/>
                </a:solidFill>
                <a:bevel/>
              </a:ln>
            </p:spPr>
          </p:sp>
        </p:grpSp>
        <p:sp>
          <p:nvSpPr>
            <p:cNvPr id="133" name="Text 133"/>
            <p:cNvSpPr txBox="1"/>
            <p:nvPr/>
          </p:nvSpPr>
          <p:spPr>
            <a:xfrm>
              <a:off x="6503823" y="3073727"/>
              <a:ext cx="837695" cy="5098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ctr">
                <a:lnSpc>
                  <a:spcPct val="100000"/>
                </a:lnSpc>
              </a:pPr>
              <a:r>
                <a:rPr sz="1925" b="1">
                  <a:solidFill>
                    <a:srgbClr val="FFFFFF"/>
                  </a:solidFill>
                  <a:latin typeface="Arial"/>
                </a:rPr>
                <a:t>Your  Title</a:t>
              </a:r>
            </a:p>
          </p:txBody>
        </p:sp>
        <p:sp>
          <p:nvSpPr>
            <p:cNvPr id="134" name="Text 134"/>
            <p:cNvSpPr txBox="1"/>
            <p:nvPr/>
          </p:nvSpPr>
          <p:spPr>
            <a:xfrm>
              <a:off x="1445479" y="4468291"/>
              <a:ext cx="1340526" cy="935264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216" dirty="0">
                  <a:solidFill>
                    <a:srgbClr val="424B5D"/>
                  </a:solidFill>
                  <a:latin typeface="Arial"/>
                </a:rPr>
                <a:t>Replace your text </a:t>
              </a:r>
              <a:r>
                <a:rPr sz="1216" dirty="0" err="1">
                  <a:solidFill>
                    <a:srgbClr val="424B5D"/>
                  </a:solidFill>
                  <a:latin typeface="Arial"/>
                </a:rPr>
                <a:t>here!Repace</a:t>
              </a:r>
              <a:r>
                <a:rPr sz="1216" dirty="0">
                  <a:solidFill>
                    <a:srgbClr val="424B5D"/>
                  </a:solidFill>
                  <a:latin typeface="Arial"/>
                </a:rPr>
                <a:t> your text </a:t>
              </a:r>
              <a:r>
                <a:rPr sz="1216" dirty="0" err="1">
                  <a:solidFill>
                    <a:srgbClr val="424B5D"/>
                  </a:solidFill>
                  <a:latin typeface="Arial"/>
                </a:rPr>
                <a:t>here!Replace</a:t>
              </a:r>
              <a:r>
                <a:rPr sz="1216" dirty="0">
                  <a:solidFill>
                    <a:srgbClr val="424B5D"/>
                  </a:solidFill>
                  <a:latin typeface="Arial"/>
                </a:rPr>
                <a:t> your text here!</a:t>
              </a:r>
            </a:p>
            <a:p>
              <a:pPr algn="l">
                <a:lnSpc>
                  <a:spcPct val="100000"/>
                </a:lnSpc>
              </a:pPr>
              <a:r>
                <a:rPr sz="1216" dirty="0">
                  <a:solidFill>
                    <a:srgbClr val="424B5D"/>
                  </a:solidFill>
                  <a:latin typeface="Arial"/>
                </a:rPr>
                <a:t>Replace your text </a:t>
              </a:r>
              <a:r>
                <a:rPr sz="1216" dirty="0" err="1">
                  <a:solidFill>
                    <a:srgbClr val="424B5D"/>
                  </a:solidFill>
                  <a:latin typeface="Arial"/>
                </a:rPr>
                <a:t>here!Replace</a:t>
              </a:r>
              <a:r>
                <a:rPr sz="1216" dirty="0">
                  <a:solidFill>
                    <a:srgbClr val="424B5D"/>
                  </a:solidFill>
                  <a:latin typeface="Arial"/>
                </a:rPr>
                <a:t> your text </a:t>
              </a:r>
              <a:r>
                <a:rPr sz="1216" dirty="0" err="1">
                  <a:solidFill>
                    <a:srgbClr val="424B5D"/>
                  </a:solidFill>
                  <a:latin typeface="Arial"/>
                </a:rPr>
                <a:t>here!Replace</a:t>
              </a:r>
              <a:r>
                <a:rPr sz="1216" dirty="0">
                  <a:solidFill>
                    <a:srgbClr val="424B5D"/>
                  </a:solidFill>
                  <a:latin typeface="Arial"/>
                </a:rPr>
                <a:t> your text here!</a:t>
              </a:r>
            </a:p>
          </p:txBody>
        </p:sp>
        <p:sp>
          <p:nvSpPr>
            <p:cNvPr id="135" name="Text 135"/>
            <p:cNvSpPr txBox="1"/>
            <p:nvPr/>
          </p:nvSpPr>
          <p:spPr>
            <a:xfrm>
              <a:off x="3060783" y="4468291"/>
              <a:ext cx="1340526" cy="935264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216">
                  <a:solidFill>
                    <a:srgbClr val="424B5D"/>
                  </a:solidFill>
                  <a:latin typeface="Arial"/>
                </a:rPr>
                <a:t>Replace your text here!Replace your text here!Replace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216">
                  <a:solidFill>
                    <a:srgbClr val="424B5D"/>
                  </a:solidFill>
                  <a:latin typeface="Arial"/>
                </a:rPr>
                <a:t>Replace your text here!Replace your text here!Replace your text here!</a:t>
              </a:r>
            </a:p>
          </p:txBody>
        </p:sp>
        <p:sp>
          <p:nvSpPr>
            <p:cNvPr id="136" name="Text 136"/>
            <p:cNvSpPr txBox="1"/>
            <p:nvPr/>
          </p:nvSpPr>
          <p:spPr>
            <a:xfrm>
              <a:off x="4676095" y="4468291"/>
              <a:ext cx="1340526" cy="935264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216">
                  <a:solidFill>
                    <a:srgbClr val="424B5D"/>
                  </a:solidFill>
                  <a:latin typeface="Arial"/>
                </a:rPr>
                <a:t>Replace your text here!Replace your text here!Replace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216">
                  <a:solidFill>
                    <a:srgbClr val="424B5D"/>
                  </a:solidFill>
                  <a:latin typeface="Arial"/>
                </a:rPr>
                <a:t>Replace your text here!Replace your text here!Replace your text here!</a:t>
              </a:r>
            </a:p>
          </p:txBody>
        </p:sp>
        <p:sp>
          <p:nvSpPr>
            <p:cNvPr id="137" name="Text 137"/>
            <p:cNvSpPr txBox="1"/>
            <p:nvPr/>
          </p:nvSpPr>
          <p:spPr>
            <a:xfrm>
              <a:off x="6291406" y="4468291"/>
              <a:ext cx="1340526" cy="935264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216">
                  <a:solidFill>
                    <a:srgbClr val="424B5D"/>
                  </a:solidFill>
                  <a:latin typeface="Arial"/>
                </a:rPr>
                <a:t>Replace your text here!Replace your text here!Replace your text here!</a:t>
              </a:r>
            </a:p>
            <a:p>
              <a:pPr algn="l">
                <a:lnSpc>
                  <a:spcPct val="100000"/>
                </a:lnSpc>
              </a:pPr>
              <a:r>
                <a:rPr sz="1216">
                  <a:solidFill>
                    <a:srgbClr val="424B5D"/>
                  </a:solidFill>
                  <a:latin typeface="Arial"/>
                </a:rPr>
                <a:t>Replace your text here!Replace your text here!Replace your text here!</a:t>
              </a:r>
            </a:p>
          </p:txBody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52CB7BA5-FBF9-B254-F243-C86188070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115"/>
          <p:cNvGrpSpPr/>
          <p:nvPr/>
        </p:nvGrpSpPr>
        <p:grpSpPr>
          <a:xfrm>
            <a:off x="2389614" y="1091855"/>
            <a:ext cx="7409263" cy="3685289"/>
            <a:chOff x="865613" y="1091854"/>
            <a:chExt cx="7409263" cy="3685289"/>
          </a:xfrm>
        </p:grpSpPr>
        <p:sp>
          <p:nvSpPr>
            <p:cNvPr id="338" name="Freeform 337"/>
            <p:cNvSpPr/>
            <p:nvPr/>
          </p:nvSpPr>
          <p:spPr>
            <a:xfrm>
              <a:off x="865613" y="3593043"/>
              <a:ext cx="2263964" cy="1131982"/>
            </a:xfrm>
            <a:custGeom>
              <a:avLst/>
              <a:gdLst>
                <a:gd name="rtb" fmla="*/ 795910 h 1131982"/>
              </a:gdLst>
              <a:ahLst/>
              <a:cxnLst/>
              <a:rect l="l" t="t" r="r" b="rtb"/>
              <a:pathLst>
                <a:path w="2263964" h="1131982">
                  <a:moveTo>
                    <a:pt x="0" y="0"/>
                  </a:moveTo>
                  <a:lnTo>
                    <a:pt x="2263964" y="0"/>
                  </a:lnTo>
                  <a:lnTo>
                    <a:pt x="1131982" y="11319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6161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3648">
                  <a:solidFill>
                    <a:srgbClr val="FFFFFF"/>
                  </a:solidFill>
                  <a:latin typeface="Arial Black"/>
                </a:rPr>
                <a:t>01</a:t>
              </a:r>
            </a:p>
          </p:txBody>
        </p:sp>
        <p:grpSp>
          <p:nvGrpSpPr>
            <p:cNvPr id="116" name="Group 116"/>
            <p:cNvGrpSpPr/>
            <p:nvPr/>
          </p:nvGrpSpPr>
          <p:grpSpPr>
            <a:xfrm flipV="1">
              <a:off x="2583593" y="3115824"/>
              <a:ext cx="2263956" cy="1131982"/>
              <a:chOff x="2583593" y="3115824"/>
              <a:chExt cx="2263956" cy="1131982"/>
            </a:xfrm>
          </p:grpSpPr>
          <p:sp>
            <p:nvSpPr>
              <p:cNvPr id="339" name="Freeform 338"/>
              <p:cNvSpPr/>
              <p:nvPr/>
            </p:nvSpPr>
            <p:spPr>
              <a:xfrm>
                <a:off x="2583593" y="3115824"/>
                <a:ext cx="2263956" cy="1131982"/>
              </a:xfrm>
              <a:custGeom>
                <a:avLst/>
                <a:gdLst/>
                <a:ahLst/>
                <a:cxnLst/>
                <a:rect l="0" t="0" r="0" b="0"/>
                <a:pathLst>
                  <a:path w="2263956" h="1131982">
                    <a:moveTo>
                      <a:pt x="0" y="0"/>
                    </a:moveTo>
                    <a:lnTo>
                      <a:pt x="2263956" y="0"/>
                    </a:lnTo>
                    <a:lnTo>
                      <a:pt x="1131982" y="11319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</p:sp>
          <p:sp>
            <p:nvSpPr>
              <p:cNvPr id="117" name="Text 117"/>
              <p:cNvSpPr txBox="1"/>
              <p:nvPr/>
            </p:nvSpPr>
            <p:spPr>
              <a:xfrm flipV="1">
                <a:off x="2583593" y="3115824"/>
                <a:ext cx="2263956" cy="816453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3648">
                    <a:solidFill>
                      <a:srgbClr val="FFFFFF"/>
                    </a:solidFill>
                    <a:latin typeface="Arial Black"/>
                  </a:rPr>
                  <a:t>02</a:t>
                </a:r>
              </a:p>
            </p:txBody>
          </p:sp>
        </p:grpSp>
        <p:sp>
          <p:nvSpPr>
            <p:cNvPr id="340" name="Freeform 339"/>
            <p:cNvSpPr/>
            <p:nvPr/>
          </p:nvSpPr>
          <p:spPr>
            <a:xfrm>
              <a:off x="4295820" y="3593043"/>
              <a:ext cx="2263956" cy="1131982"/>
            </a:xfrm>
            <a:custGeom>
              <a:avLst/>
              <a:gdLst>
                <a:gd name="rtb" fmla="*/ 879510 h 1131982"/>
              </a:gdLst>
              <a:ahLst/>
              <a:cxnLst/>
              <a:rect l="l" t="t" r="r" b="rtb"/>
              <a:pathLst>
                <a:path w="2263956" h="1131982">
                  <a:moveTo>
                    <a:pt x="0" y="0"/>
                  </a:moveTo>
                  <a:lnTo>
                    <a:pt x="2263956" y="0"/>
                  </a:lnTo>
                  <a:lnTo>
                    <a:pt x="1131982" y="11319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6161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3648">
                  <a:solidFill>
                    <a:srgbClr val="FFFFFF"/>
                  </a:solidFill>
                  <a:latin typeface="Arial Black"/>
                </a:rPr>
                <a:t>03</a:t>
              </a:r>
            </a:p>
          </p:txBody>
        </p:sp>
        <p:grpSp>
          <p:nvGrpSpPr>
            <p:cNvPr id="118" name="Group 118"/>
            <p:cNvGrpSpPr/>
            <p:nvPr/>
          </p:nvGrpSpPr>
          <p:grpSpPr>
            <a:xfrm flipV="1">
              <a:off x="6010920" y="3115824"/>
              <a:ext cx="2263956" cy="1131982"/>
              <a:chOff x="6010920" y="3115824"/>
              <a:chExt cx="2263956" cy="1131982"/>
            </a:xfrm>
          </p:grpSpPr>
          <p:sp>
            <p:nvSpPr>
              <p:cNvPr id="341" name="Freeform 340"/>
              <p:cNvSpPr/>
              <p:nvPr/>
            </p:nvSpPr>
            <p:spPr>
              <a:xfrm>
                <a:off x="6010920" y="3115824"/>
                <a:ext cx="2263956" cy="1131982"/>
              </a:xfrm>
              <a:custGeom>
                <a:avLst/>
                <a:gdLst/>
                <a:ahLst/>
                <a:cxnLst/>
                <a:rect l="0" t="0" r="0" b="0"/>
                <a:pathLst>
                  <a:path w="2263956" h="1131982">
                    <a:moveTo>
                      <a:pt x="0" y="0"/>
                    </a:moveTo>
                    <a:lnTo>
                      <a:pt x="2263956" y="0"/>
                    </a:lnTo>
                    <a:lnTo>
                      <a:pt x="1131982" y="11319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</p:sp>
          <p:sp>
            <p:nvSpPr>
              <p:cNvPr id="119" name="Text 119"/>
              <p:cNvSpPr txBox="1"/>
              <p:nvPr/>
            </p:nvSpPr>
            <p:spPr>
              <a:xfrm flipV="1">
                <a:off x="6010920" y="3115824"/>
                <a:ext cx="2263956" cy="839253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3648">
                    <a:solidFill>
                      <a:srgbClr val="FFFFFF"/>
                    </a:solidFill>
                    <a:latin typeface="Arial Black"/>
                  </a:rPr>
                  <a:t>04</a:t>
                </a:r>
              </a:p>
            </p:txBody>
          </p:sp>
        </p:grpSp>
        <p:sp>
          <p:nvSpPr>
            <p:cNvPr id="121" name="Text 121"/>
            <p:cNvSpPr txBox="1"/>
            <p:nvPr/>
          </p:nvSpPr>
          <p:spPr>
            <a:xfrm>
              <a:off x="1635499" y="2391425"/>
              <a:ext cx="731215" cy="17411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419" dirty="0">
                  <a:solidFill>
                    <a:srgbClr val="424B5D"/>
                  </a:solidFill>
                  <a:latin typeface="Arial"/>
                </a:rPr>
                <a:t>Your Text</a:t>
              </a:r>
            </a:p>
          </p:txBody>
        </p:sp>
        <p:sp>
          <p:nvSpPr>
            <p:cNvPr id="122" name="Text 122"/>
            <p:cNvSpPr txBox="1"/>
            <p:nvPr/>
          </p:nvSpPr>
          <p:spPr>
            <a:xfrm>
              <a:off x="2814278" y="1091854"/>
              <a:ext cx="3893130" cy="544141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3243" b="1" dirty="0">
                  <a:solidFill>
                    <a:srgbClr val="424B5D"/>
                  </a:solidFill>
                  <a:latin typeface="Arial"/>
                </a:rPr>
                <a:t>Add Your Title Here</a:t>
              </a:r>
            </a:p>
          </p:txBody>
        </p:sp>
        <p:sp>
          <p:nvSpPr>
            <p:cNvPr id="125" name="Text 125"/>
            <p:cNvSpPr txBox="1"/>
            <p:nvPr/>
          </p:nvSpPr>
          <p:spPr>
            <a:xfrm>
              <a:off x="5062195" y="2391425"/>
              <a:ext cx="731215" cy="17411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419">
                  <a:solidFill>
                    <a:srgbClr val="424B5D"/>
                  </a:solidFill>
                  <a:latin typeface="Arial"/>
                </a:rPr>
                <a:t>Your Text</a:t>
              </a:r>
            </a:p>
          </p:txBody>
        </p:sp>
        <p:sp>
          <p:nvSpPr>
            <p:cNvPr id="127" name="Text 127"/>
            <p:cNvSpPr txBox="1"/>
            <p:nvPr/>
          </p:nvSpPr>
          <p:spPr>
            <a:xfrm>
              <a:off x="3349968" y="4603025"/>
              <a:ext cx="731215" cy="17411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419" dirty="0">
                  <a:solidFill>
                    <a:srgbClr val="424B5D"/>
                  </a:solidFill>
                  <a:latin typeface="Arial"/>
                </a:rPr>
                <a:t>Y</a:t>
              </a:r>
              <a:r>
                <a:rPr lang="es-ES" sz="1419" dirty="0">
                  <a:solidFill>
                    <a:srgbClr val="424B5D"/>
                  </a:solidFill>
                  <a:latin typeface="Arial"/>
                </a:rPr>
                <a:t>o</a:t>
              </a:r>
              <a:r>
                <a:rPr sz="1419" dirty="0" err="1">
                  <a:solidFill>
                    <a:srgbClr val="424B5D"/>
                  </a:solidFill>
                  <a:latin typeface="Arial"/>
                </a:rPr>
                <a:t>ur</a:t>
              </a:r>
              <a:r>
                <a:rPr sz="1419" dirty="0">
                  <a:solidFill>
                    <a:srgbClr val="424B5D"/>
                  </a:solidFill>
                  <a:latin typeface="Arial"/>
                </a:rPr>
                <a:t> Text</a:t>
              </a:r>
            </a:p>
          </p:txBody>
        </p:sp>
        <p:sp>
          <p:nvSpPr>
            <p:cNvPr id="129" name="Text 129"/>
            <p:cNvSpPr txBox="1"/>
            <p:nvPr/>
          </p:nvSpPr>
          <p:spPr>
            <a:xfrm>
              <a:off x="6777294" y="4603025"/>
              <a:ext cx="731215" cy="17411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419" dirty="0">
                  <a:solidFill>
                    <a:srgbClr val="424B5D"/>
                  </a:solidFill>
                  <a:latin typeface="Arial"/>
                </a:rPr>
                <a:t>Your Text</a:t>
              </a:r>
            </a:p>
          </p:txBody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090979E0-EBBC-80AE-6A6F-E85267DC0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136"/>
          <p:cNvGrpSpPr/>
          <p:nvPr/>
        </p:nvGrpSpPr>
        <p:grpSpPr>
          <a:xfrm>
            <a:off x="2605246" y="911335"/>
            <a:ext cx="6981508" cy="4793846"/>
            <a:chOff x="1077446" y="431111"/>
            <a:chExt cx="6981508" cy="4793846"/>
          </a:xfrm>
        </p:grpSpPr>
        <p:grpSp>
          <p:nvGrpSpPr>
            <p:cNvPr id="486" name="Group 485"/>
            <p:cNvGrpSpPr/>
            <p:nvPr/>
          </p:nvGrpSpPr>
          <p:grpSpPr>
            <a:xfrm>
              <a:off x="4709526" y="2057155"/>
              <a:ext cx="567690" cy="2111804"/>
              <a:chOff x="4709526" y="2057155"/>
              <a:chExt cx="567690" cy="2111804"/>
            </a:xfrm>
          </p:grpSpPr>
          <p:sp>
            <p:nvSpPr>
              <p:cNvPr id="488" name="Freeform 487"/>
              <p:cNvSpPr/>
              <p:nvPr/>
            </p:nvSpPr>
            <p:spPr>
              <a:xfrm>
                <a:off x="4709526" y="3704362"/>
                <a:ext cx="283845" cy="464598"/>
              </a:xfrm>
              <a:custGeom>
                <a:avLst/>
                <a:gdLst>
                  <a:gd name="rtl" fmla="*/ 50722 w 283845"/>
                  <a:gd name="rtt" fmla="*/ -143622 h 464598"/>
                  <a:gd name="rtr" fmla="*/ 233122 w 283845"/>
                  <a:gd name="rtb" fmla="*/ 0 h 464598"/>
                </a:gdLst>
                <a:ahLst/>
                <a:cxnLst/>
                <a:rect l="rtl" t="rtt" r="rtr" b="rtb"/>
                <a:pathLst>
                  <a:path w="283845" h="464598">
                    <a:moveTo>
                      <a:pt x="0" y="0"/>
                    </a:moveTo>
                    <a:lnTo>
                      <a:pt x="283845" y="0"/>
                    </a:lnTo>
                    <a:lnTo>
                      <a:pt x="283845" y="464598"/>
                    </a:lnTo>
                    <a:lnTo>
                      <a:pt x="0" y="46459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/>
                  </a:rPr>
                  <a:t>25</a:t>
                </a:r>
              </a:p>
            </p:txBody>
          </p:sp>
          <p:sp>
            <p:nvSpPr>
              <p:cNvPr id="489" name="Freeform 488"/>
              <p:cNvSpPr/>
              <p:nvPr/>
            </p:nvSpPr>
            <p:spPr>
              <a:xfrm>
                <a:off x="4993370" y="2719412"/>
                <a:ext cx="283845" cy="1449548"/>
              </a:xfrm>
              <a:custGeom>
                <a:avLst/>
                <a:gdLst>
                  <a:gd name="rtl" fmla="*/ 50722 w 283845"/>
                  <a:gd name="rtt" fmla="*/ -143622 h 1449548"/>
                  <a:gd name="rtr" fmla="*/ 233122 w 283845"/>
                  <a:gd name="rtb" fmla="*/ 0 h 1449548"/>
                </a:gdLst>
                <a:ahLst/>
                <a:cxnLst/>
                <a:rect l="rtl" t="rtt" r="rtr" b="rtb"/>
                <a:pathLst>
                  <a:path w="283845" h="1449548">
                    <a:moveTo>
                      <a:pt x="0" y="0"/>
                    </a:moveTo>
                    <a:lnTo>
                      <a:pt x="283845" y="0"/>
                    </a:lnTo>
                    <a:lnTo>
                      <a:pt x="283845" y="1449548"/>
                    </a:lnTo>
                    <a:lnTo>
                      <a:pt x="0" y="14495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/>
                  </a:rPr>
                  <a:t>78</a:t>
                </a:r>
              </a:p>
            </p:txBody>
          </p:sp>
        </p:grpSp>
        <p:sp>
          <p:nvSpPr>
            <p:cNvPr id="137" name="Text 137"/>
            <p:cNvSpPr txBox="1"/>
            <p:nvPr/>
          </p:nvSpPr>
          <p:spPr>
            <a:xfrm>
              <a:off x="1077446" y="1681409"/>
              <a:ext cx="1349912" cy="5942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216" dirty="0">
                  <a:solidFill>
                    <a:srgbClr val="424B5D"/>
                  </a:solidFill>
                  <a:latin typeface="Arial"/>
                </a:rPr>
                <a:t>Replace your text </a:t>
              </a:r>
              <a:r>
                <a:rPr sz="1216" dirty="0" err="1">
                  <a:solidFill>
                    <a:srgbClr val="424B5D"/>
                  </a:solidFill>
                  <a:latin typeface="Arial"/>
                </a:rPr>
                <a:t>here!Replace</a:t>
              </a:r>
              <a:r>
                <a:rPr sz="1216" dirty="0">
                  <a:solidFill>
                    <a:srgbClr val="424B5D"/>
                  </a:solidFill>
                  <a:latin typeface="Arial"/>
                </a:rPr>
                <a:t> your text </a:t>
              </a:r>
              <a:r>
                <a:rPr sz="1216" dirty="0" err="1">
                  <a:solidFill>
                    <a:srgbClr val="424B5D"/>
                  </a:solidFill>
                  <a:latin typeface="Arial"/>
                </a:rPr>
                <a:t>here!Replace</a:t>
              </a:r>
              <a:r>
                <a:rPr sz="1216" dirty="0">
                  <a:solidFill>
                    <a:srgbClr val="424B5D"/>
                  </a:solidFill>
                  <a:latin typeface="Arial"/>
                </a:rPr>
                <a:t> your text here!</a:t>
              </a:r>
            </a:p>
            <a:p>
              <a:pPr algn="l">
                <a:lnSpc>
                  <a:spcPct val="100000"/>
                </a:lnSpc>
              </a:pPr>
              <a:r>
                <a:rPr sz="1216" dirty="0">
                  <a:solidFill>
                    <a:srgbClr val="424B5D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138" name="Text 138"/>
            <p:cNvSpPr txBox="1"/>
            <p:nvPr/>
          </p:nvSpPr>
          <p:spPr>
            <a:xfrm>
              <a:off x="1163223" y="3612712"/>
              <a:ext cx="1334712" cy="5942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216" dirty="0">
                  <a:solidFill>
                    <a:srgbClr val="424B5D"/>
                  </a:solidFill>
                  <a:latin typeface="Arial"/>
                </a:rPr>
                <a:t>Replace your text </a:t>
              </a:r>
              <a:r>
                <a:rPr sz="1216" dirty="0" err="1">
                  <a:solidFill>
                    <a:srgbClr val="424B5D"/>
                  </a:solidFill>
                  <a:latin typeface="Arial"/>
                </a:rPr>
                <a:t>here!Replace</a:t>
              </a:r>
              <a:r>
                <a:rPr sz="1216" dirty="0">
                  <a:solidFill>
                    <a:srgbClr val="424B5D"/>
                  </a:solidFill>
                  <a:latin typeface="Arial"/>
                </a:rPr>
                <a:t> your text </a:t>
              </a:r>
              <a:r>
                <a:rPr sz="1216" dirty="0" err="1">
                  <a:solidFill>
                    <a:srgbClr val="424B5D"/>
                  </a:solidFill>
                  <a:latin typeface="Arial"/>
                </a:rPr>
                <a:t>here!Replace</a:t>
              </a:r>
              <a:r>
                <a:rPr sz="1216" dirty="0">
                  <a:solidFill>
                    <a:srgbClr val="424B5D"/>
                  </a:solidFill>
                  <a:latin typeface="Arial"/>
                </a:rPr>
                <a:t> your text here!</a:t>
              </a:r>
            </a:p>
            <a:p>
              <a:pPr algn="l">
                <a:lnSpc>
                  <a:spcPct val="100000"/>
                </a:lnSpc>
              </a:pPr>
              <a:r>
                <a:rPr sz="1216" dirty="0">
                  <a:solidFill>
                    <a:srgbClr val="424B5D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139" name="Text 139"/>
            <p:cNvSpPr txBox="1"/>
            <p:nvPr/>
          </p:nvSpPr>
          <p:spPr>
            <a:xfrm>
              <a:off x="6698114" y="3531539"/>
              <a:ext cx="1339781" cy="5942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216" dirty="0">
                  <a:solidFill>
                    <a:srgbClr val="424B5D"/>
                  </a:solidFill>
                  <a:latin typeface="Arial"/>
                </a:rPr>
                <a:t>Replace your text </a:t>
              </a:r>
              <a:r>
                <a:rPr sz="1216" dirty="0" err="1">
                  <a:solidFill>
                    <a:srgbClr val="424B5D"/>
                  </a:solidFill>
                  <a:latin typeface="Arial"/>
                </a:rPr>
                <a:t>here!Replace</a:t>
              </a:r>
              <a:r>
                <a:rPr sz="1216" dirty="0">
                  <a:solidFill>
                    <a:srgbClr val="424B5D"/>
                  </a:solidFill>
                  <a:latin typeface="Arial"/>
                </a:rPr>
                <a:t> your text </a:t>
              </a:r>
              <a:r>
                <a:rPr sz="1216" dirty="0" err="1">
                  <a:solidFill>
                    <a:srgbClr val="424B5D"/>
                  </a:solidFill>
                  <a:latin typeface="Arial"/>
                </a:rPr>
                <a:t>here!Replace</a:t>
              </a:r>
              <a:r>
                <a:rPr sz="1216" dirty="0">
                  <a:solidFill>
                    <a:srgbClr val="424B5D"/>
                  </a:solidFill>
                  <a:latin typeface="Arial"/>
                </a:rPr>
                <a:t> your text here!</a:t>
              </a:r>
            </a:p>
            <a:p>
              <a:pPr algn="l">
                <a:lnSpc>
                  <a:spcPct val="100000"/>
                </a:lnSpc>
              </a:pPr>
              <a:r>
                <a:rPr sz="1216" dirty="0">
                  <a:solidFill>
                    <a:srgbClr val="424B5D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140" name="Text 140"/>
            <p:cNvSpPr txBox="1"/>
            <p:nvPr/>
          </p:nvSpPr>
          <p:spPr>
            <a:xfrm>
              <a:off x="6726773" y="1681409"/>
              <a:ext cx="1332181" cy="594248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1216" dirty="0">
                  <a:solidFill>
                    <a:srgbClr val="424B5D"/>
                  </a:solidFill>
                  <a:latin typeface="Arial"/>
                </a:rPr>
                <a:t>Replace your text </a:t>
              </a:r>
              <a:r>
                <a:rPr sz="1216" dirty="0" err="1">
                  <a:solidFill>
                    <a:srgbClr val="424B5D"/>
                  </a:solidFill>
                  <a:latin typeface="Arial"/>
                </a:rPr>
                <a:t>here!Replace</a:t>
              </a:r>
              <a:r>
                <a:rPr sz="1216" dirty="0">
                  <a:solidFill>
                    <a:srgbClr val="424B5D"/>
                  </a:solidFill>
                  <a:latin typeface="Arial"/>
                </a:rPr>
                <a:t> your text </a:t>
              </a:r>
              <a:r>
                <a:rPr sz="1216" dirty="0" err="1">
                  <a:solidFill>
                    <a:srgbClr val="424B5D"/>
                  </a:solidFill>
                  <a:latin typeface="Arial"/>
                </a:rPr>
                <a:t>here!Replace</a:t>
              </a:r>
              <a:r>
                <a:rPr sz="1216" dirty="0">
                  <a:solidFill>
                    <a:srgbClr val="424B5D"/>
                  </a:solidFill>
                  <a:latin typeface="Arial"/>
                </a:rPr>
                <a:t> your text here!</a:t>
              </a:r>
            </a:p>
            <a:p>
              <a:pPr algn="l">
                <a:lnSpc>
                  <a:spcPct val="100000"/>
                </a:lnSpc>
              </a:pPr>
              <a:r>
                <a:rPr sz="1216" dirty="0">
                  <a:solidFill>
                    <a:srgbClr val="424B5D"/>
                  </a:solidFill>
                  <a:latin typeface="Arial"/>
                </a:rPr>
                <a:t>Replace your text here!</a:t>
              </a:r>
            </a:p>
          </p:txBody>
        </p:sp>
        <p:sp>
          <p:nvSpPr>
            <p:cNvPr id="141" name="Text 141"/>
            <p:cNvSpPr txBox="1"/>
            <p:nvPr/>
          </p:nvSpPr>
          <p:spPr>
            <a:xfrm>
              <a:off x="3027760" y="431111"/>
              <a:ext cx="3184400" cy="406627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3243" b="1" dirty="0">
                  <a:solidFill>
                    <a:srgbClr val="424B5D"/>
                  </a:solidFill>
                  <a:latin typeface="Arial"/>
                </a:rPr>
                <a:t>Add Your Title Here</a:t>
              </a:r>
            </a:p>
          </p:txBody>
        </p:sp>
        <p:grpSp>
          <p:nvGrpSpPr>
            <p:cNvPr id="490" name="Group 489"/>
            <p:cNvGrpSpPr/>
            <p:nvPr/>
          </p:nvGrpSpPr>
          <p:grpSpPr>
            <a:xfrm>
              <a:off x="5447524" y="2057155"/>
              <a:ext cx="567690" cy="2111804"/>
              <a:chOff x="5447524" y="2057155"/>
              <a:chExt cx="567690" cy="2111804"/>
            </a:xfrm>
          </p:grpSpPr>
          <p:sp>
            <p:nvSpPr>
              <p:cNvPr id="492" name="Freeform 491"/>
              <p:cNvSpPr/>
              <p:nvPr/>
            </p:nvSpPr>
            <p:spPr>
              <a:xfrm>
                <a:off x="5447524" y="3518523"/>
                <a:ext cx="283845" cy="650437"/>
              </a:xfrm>
              <a:custGeom>
                <a:avLst/>
                <a:gdLst>
                  <a:gd name="rtl" fmla="*/ 50722 w 283845"/>
                  <a:gd name="rtt" fmla="*/ -143622 h 650437"/>
                  <a:gd name="rtr" fmla="*/ 233122 w 283845"/>
                  <a:gd name="rtb" fmla="*/ 0 h 650437"/>
                </a:gdLst>
                <a:ahLst/>
                <a:cxnLst/>
                <a:rect l="rtl" t="rtt" r="rtr" b="rtb"/>
                <a:pathLst>
                  <a:path w="283845" h="650437">
                    <a:moveTo>
                      <a:pt x="0" y="0"/>
                    </a:moveTo>
                    <a:lnTo>
                      <a:pt x="283845" y="0"/>
                    </a:lnTo>
                    <a:lnTo>
                      <a:pt x="283845" y="650437"/>
                    </a:lnTo>
                    <a:lnTo>
                      <a:pt x="0" y="6504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/>
                  </a:rPr>
                  <a:t>35</a:t>
                </a:r>
              </a:p>
            </p:txBody>
          </p:sp>
          <p:sp>
            <p:nvSpPr>
              <p:cNvPr id="493" name="Freeform 492"/>
              <p:cNvSpPr/>
              <p:nvPr/>
            </p:nvSpPr>
            <p:spPr>
              <a:xfrm>
                <a:off x="5731368" y="2533577"/>
                <a:ext cx="283845" cy="1635383"/>
              </a:xfrm>
              <a:custGeom>
                <a:avLst/>
                <a:gdLst>
                  <a:gd name="rtl" fmla="*/ 50722 w 283845"/>
                  <a:gd name="rtt" fmla="*/ -143622 h 1635383"/>
                  <a:gd name="rtr" fmla="*/ 233122 w 283845"/>
                  <a:gd name="rtb" fmla="*/ 0 h 1635383"/>
                </a:gdLst>
                <a:ahLst/>
                <a:cxnLst/>
                <a:rect l="rtl" t="rtt" r="rtr" b="rtb"/>
                <a:pathLst>
                  <a:path w="283845" h="1635383">
                    <a:moveTo>
                      <a:pt x="0" y="0"/>
                    </a:moveTo>
                    <a:lnTo>
                      <a:pt x="283845" y="0"/>
                    </a:lnTo>
                    <a:lnTo>
                      <a:pt x="283845" y="1635383"/>
                    </a:lnTo>
                    <a:lnTo>
                      <a:pt x="0" y="16353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/>
                  </a:rPr>
                  <a:t>88</a:t>
                </a:r>
              </a:p>
            </p:txBody>
          </p:sp>
        </p:grpSp>
        <p:grpSp>
          <p:nvGrpSpPr>
            <p:cNvPr id="478" name="Group 477"/>
            <p:cNvGrpSpPr/>
            <p:nvPr/>
          </p:nvGrpSpPr>
          <p:grpSpPr>
            <a:xfrm>
              <a:off x="3233530" y="2057155"/>
              <a:ext cx="567690" cy="2111804"/>
              <a:chOff x="3233530" y="2057155"/>
              <a:chExt cx="567690" cy="2111804"/>
            </a:xfrm>
          </p:grpSpPr>
          <p:sp>
            <p:nvSpPr>
              <p:cNvPr id="480" name="Freeform 479"/>
              <p:cNvSpPr/>
              <p:nvPr/>
            </p:nvSpPr>
            <p:spPr>
              <a:xfrm>
                <a:off x="3233530" y="2719412"/>
                <a:ext cx="283845" cy="1449548"/>
              </a:xfrm>
              <a:custGeom>
                <a:avLst/>
                <a:gdLst>
                  <a:gd name="rtl" fmla="*/ 50722 w 283845"/>
                  <a:gd name="rtt" fmla="*/ -143622 h 1449548"/>
                  <a:gd name="rtr" fmla="*/ 233122 w 283845"/>
                  <a:gd name="rtb" fmla="*/ 0 h 1449548"/>
                </a:gdLst>
                <a:ahLst/>
                <a:cxnLst/>
                <a:rect l="rtl" t="rtt" r="rtr" b="rtb"/>
                <a:pathLst>
                  <a:path w="283845" h="1449548">
                    <a:moveTo>
                      <a:pt x="0" y="0"/>
                    </a:moveTo>
                    <a:lnTo>
                      <a:pt x="283845" y="0"/>
                    </a:lnTo>
                    <a:lnTo>
                      <a:pt x="283845" y="1449548"/>
                    </a:lnTo>
                    <a:lnTo>
                      <a:pt x="0" y="14495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CO" sz="1013" dirty="0">
                    <a:solidFill>
                      <a:srgbClr val="000000"/>
                    </a:solidFill>
                    <a:latin typeface="Arial"/>
                  </a:rPr>
                  <a:t>78</a:t>
                </a:r>
                <a:endParaRPr sz="1013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81" name="Freeform 480"/>
              <p:cNvSpPr/>
              <p:nvPr/>
            </p:nvSpPr>
            <p:spPr>
              <a:xfrm>
                <a:off x="3517374" y="2068981"/>
                <a:ext cx="283845" cy="2099979"/>
              </a:xfrm>
              <a:custGeom>
                <a:avLst/>
                <a:gdLst>
                  <a:gd name="rtl" fmla="*/ 24122 w 283845"/>
                  <a:gd name="rtt" fmla="*/ -143622 h 2099979"/>
                  <a:gd name="rtr" fmla="*/ 259722 w 283845"/>
                  <a:gd name="rtb" fmla="*/ 0 h 2099979"/>
                </a:gdLst>
                <a:ahLst/>
                <a:cxnLst/>
                <a:rect l="rtl" t="rtt" r="rtr" b="rtb"/>
                <a:pathLst>
                  <a:path w="283845" h="2099979">
                    <a:moveTo>
                      <a:pt x="0" y="0"/>
                    </a:moveTo>
                    <a:lnTo>
                      <a:pt x="283845" y="0"/>
                    </a:lnTo>
                    <a:lnTo>
                      <a:pt x="283845" y="2099979"/>
                    </a:lnTo>
                    <a:lnTo>
                      <a:pt x="0" y="20999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/>
                  </a:rPr>
                  <a:t>113</a:t>
                </a:r>
              </a:p>
            </p:txBody>
          </p:sp>
        </p:grpSp>
        <p:grpSp>
          <p:nvGrpSpPr>
            <p:cNvPr id="482" name="Group 481"/>
            <p:cNvGrpSpPr/>
            <p:nvPr/>
          </p:nvGrpSpPr>
          <p:grpSpPr>
            <a:xfrm>
              <a:off x="3971528" y="2057155"/>
              <a:ext cx="567690" cy="2111804"/>
              <a:chOff x="3971528" y="2057155"/>
              <a:chExt cx="567690" cy="2111804"/>
            </a:xfrm>
          </p:grpSpPr>
          <p:sp>
            <p:nvSpPr>
              <p:cNvPr id="484" name="Freeform 483"/>
              <p:cNvSpPr/>
              <p:nvPr/>
            </p:nvSpPr>
            <p:spPr>
              <a:xfrm>
                <a:off x="3971528" y="3332686"/>
                <a:ext cx="283845" cy="836274"/>
              </a:xfrm>
              <a:custGeom>
                <a:avLst/>
                <a:gdLst>
                  <a:gd name="rtl" fmla="*/ 50722 w 283845"/>
                  <a:gd name="rtt" fmla="*/ -143622 h 836274"/>
                  <a:gd name="rtr" fmla="*/ 233122 w 283845"/>
                  <a:gd name="rtb" fmla="*/ 0 h 836274"/>
                </a:gdLst>
                <a:ahLst/>
                <a:cxnLst/>
                <a:rect l="rtl" t="rtt" r="rtr" b="rtb"/>
                <a:pathLst>
                  <a:path w="283845" h="836274">
                    <a:moveTo>
                      <a:pt x="0" y="0"/>
                    </a:moveTo>
                    <a:lnTo>
                      <a:pt x="283845" y="0"/>
                    </a:lnTo>
                    <a:lnTo>
                      <a:pt x="283845" y="836274"/>
                    </a:lnTo>
                    <a:lnTo>
                      <a:pt x="0" y="836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6161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/>
                  </a:rPr>
                  <a:t>45</a:t>
                </a:r>
              </a:p>
            </p:txBody>
          </p:sp>
          <p:sp>
            <p:nvSpPr>
              <p:cNvPr id="485" name="Freeform 484"/>
              <p:cNvSpPr/>
              <p:nvPr/>
            </p:nvSpPr>
            <p:spPr>
              <a:xfrm>
                <a:off x="4255372" y="2403487"/>
                <a:ext cx="283845" cy="1765472"/>
              </a:xfrm>
              <a:custGeom>
                <a:avLst/>
                <a:gdLst>
                  <a:gd name="rtl" fmla="*/ 50722 w 283845"/>
                  <a:gd name="rtt" fmla="*/ -143622 h 1765472"/>
                  <a:gd name="rtr" fmla="*/ 233122 w 283845"/>
                  <a:gd name="rtb" fmla="*/ 0 h 1765472"/>
                </a:gdLst>
                <a:ahLst/>
                <a:cxnLst/>
                <a:rect l="rtl" t="rtt" r="rtr" b="rtb"/>
                <a:pathLst>
                  <a:path w="283845" h="1765472">
                    <a:moveTo>
                      <a:pt x="0" y="0"/>
                    </a:moveTo>
                    <a:lnTo>
                      <a:pt x="283845" y="0"/>
                    </a:lnTo>
                    <a:lnTo>
                      <a:pt x="283845" y="1765472"/>
                    </a:lnTo>
                    <a:lnTo>
                      <a:pt x="0" y="176547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24B5D"/>
              </a:solidFill>
              <a:ln w="7600" cap="flat">
                <a:noFill/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13">
                    <a:solidFill>
                      <a:srgbClr val="000000"/>
                    </a:solidFill>
                    <a:latin typeface="Arial"/>
                  </a:rPr>
                  <a:t>95</a:t>
                </a:r>
              </a:p>
            </p:txBody>
          </p:sp>
        </p:grpSp>
        <p:sp>
          <p:nvSpPr>
            <p:cNvPr id="498" name="Freeform 497"/>
            <p:cNvSpPr/>
            <p:nvPr/>
          </p:nvSpPr>
          <p:spPr>
            <a:xfrm>
              <a:off x="3063229" y="2300576"/>
              <a:ext cx="3151469" cy="1906384"/>
            </a:xfrm>
            <a:custGeom>
              <a:avLst/>
              <a:gdLst/>
              <a:ahLst/>
              <a:cxnLst/>
              <a:rect l="0" t="0" r="0" b="0"/>
              <a:pathLst>
                <a:path w="3151469" h="1906384" fill="none">
                  <a:moveTo>
                    <a:pt x="0" y="0"/>
                  </a:moveTo>
                  <a:lnTo>
                    <a:pt x="0" y="1906384"/>
                  </a:lnTo>
                  <a:lnTo>
                    <a:pt x="3151469" y="1906384"/>
                  </a:lnTo>
                </a:path>
              </a:pathLst>
            </a:custGeom>
            <a:solidFill>
              <a:srgbClr val="3498DB"/>
            </a:solidFill>
            <a:ln w="7600" cap="flat">
              <a:noFill/>
              <a:bevel/>
              <a:headEnd type="arrow" w="med" len="med"/>
              <a:tailEnd type="arrow" w="med" len="med"/>
            </a:ln>
          </p:spPr>
        </p:sp>
        <p:sp>
          <p:nvSpPr>
            <p:cNvPr id="143" name="Text 143"/>
            <p:cNvSpPr txBox="1"/>
            <p:nvPr/>
          </p:nvSpPr>
          <p:spPr>
            <a:xfrm>
              <a:off x="1335043" y="1460416"/>
              <a:ext cx="557820" cy="215921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27" dirty="0">
                  <a:solidFill>
                    <a:srgbClr val="424B5D"/>
                  </a:solidFill>
                  <a:latin typeface="Arial"/>
                </a:rPr>
                <a:t>01</a:t>
              </a:r>
            </a:p>
          </p:txBody>
        </p:sp>
        <p:sp>
          <p:nvSpPr>
            <p:cNvPr id="144" name="Text 144"/>
            <p:cNvSpPr txBox="1"/>
            <p:nvPr/>
          </p:nvSpPr>
          <p:spPr>
            <a:xfrm>
              <a:off x="1335043" y="3178262"/>
              <a:ext cx="557820" cy="215921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27" dirty="0">
                  <a:solidFill>
                    <a:srgbClr val="424B5D"/>
                  </a:solidFill>
                  <a:latin typeface="Arial"/>
                </a:rPr>
                <a:t>02</a:t>
              </a:r>
            </a:p>
          </p:txBody>
        </p:sp>
        <p:sp>
          <p:nvSpPr>
            <p:cNvPr id="145" name="Text 145"/>
            <p:cNvSpPr txBox="1"/>
            <p:nvPr/>
          </p:nvSpPr>
          <p:spPr>
            <a:xfrm>
              <a:off x="6797362" y="1460416"/>
              <a:ext cx="557820" cy="215921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27">
                  <a:solidFill>
                    <a:srgbClr val="424B5D"/>
                  </a:solidFill>
                  <a:latin typeface="Arial"/>
                </a:rPr>
                <a:t>02</a:t>
              </a:r>
            </a:p>
          </p:txBody>
        </p:sp>
        <p:sp>
          <p:nvSpPr>
            <p:cNvPr id="146" name="Text 146"/>
            <p:cNvSpPr txBox="1"/>
            <p:nvPr/>
          </p:nvSpPr>
          <p:spPr>
            <a:xfrm>
              <a:off x="6779992" y="3118970"/>
              <a:ext cx="557820" cy="215921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27" dirty="0">
                  <a:solidFill>
                    <a:srgbClr val="424B5D"/>
                  </a:solidFill>
                  <a:latin typeface="Arial"/>
                </a:rPr>
                <a:t>04</a:t>
              </a:r>
            </a:p>
          </p:txBody>
        </p:sp>
        <p:sp>
          <p:nvSpPr>
            <p:cNvPr id="147" name="Text 147"/>
            <p:cNvSpPr txBox="1"/>
            <p:nvPr/>
          </p:nvSpPr>
          <p:spPr>
            <a:xfrm>
              <a:off x="3230423" y="4295224"/>
              <a:ext cx="557820" cy="215921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27">
                  <a:solidFill>
                    <a:srgbClr val="FFFFFF"/>
                  </a:solidFill>
                  <a:latin typeface="Arial"/>
                </a:rPr>
                <a:t>01</a:t>
              </a:r>
            </a:p>
          </p:txBody>
        </p:sp>
        <p:sp>
          <p:nvSpPr>
            <p:cNvPr id="148" name="Text 148"/>
            <p:cNvSpPr txBox="1"/>
            <p:nvPr/>
          </p:nvSpPr>
          <p:spPr>
            <a:xfrm>
              <a:off x="3968421" y="4295224"/>
              <a:ext cx="557820" cy="215921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27">
                  <a:solidFill>
                    <a:srgbClr val="FFFFFF"/>
                  </a:solidFill>
                  <a:latin typeface="Arial"/>
                </a:rPr>
                <a:t>02</a:t>
              </a:r>
            </a:p>
          </p:txBody>
        </p:sp>
        <p:sp>
          <p:nvSpPr>
            <p:cNvPr id="149" name="Text 149"/>
            <p:cNvSpPr txBox="1"/>
            <p:nvPr/>
          </p:nvSpPr>
          <p:spPr>
            <a:xfrm>
              <a:off x="4714460" y="4295224"/>
              <a:ext cx="557820" cy="215921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27">
                  <a:solidFill>
                    <a:srgbClr val="FFFFFF"/>
                  </a:solidFill>
                  <a:latin typeface="Arial"/>
                </a:rPr>
                <a:t>03</a:t>
              </a:r>
            </a:p>
          </p:txBody>
        </p:sp>
        <p:sp>
          <p:nvSpPr>
            <p:cNvPr id="150" name="Text 150"/>
            <p:cNvSpPr txBox="1"/>
            <p:nvPr/>
          </p:nvSpPr>
          <p:spPr>
            <a:xfrm>
              <a:off x="5460499" y="4295224"/>
              <a:ext cx="557820" cy="215921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27">
                  <a:solidFill>
                    <a:srgbClr val="FFFFFF"/>
                  </a:solidFill>
                  <a:latin typeface="Arial"/>
                </a:rPr>
                <a:t>04</a:t>
              </a:r>
            </a:p>
          </p:txBody>
        </p:sp>
        <p:sp>
          <p:nvSpPr>
            <p:cNvPr id="151" name="Text 151"/>
            <p:cNvSpPr txBox="1"/>
            <p:nvPr/>
          </p:nvSpPr>
          <p:spPr>
            <a:xfrm>
              <a:off x="2925160" y="4715757"/>
              <a:ext cx="3427608" cy="509200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Use the float button to change the basic setting of circular chart.</a:t>
              </a:r>
            </a:p>
            <a:p>
              <a:pPr algn="ctr">
                <a:lnSpc>
                  <a:spcPct val="12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Use the float button to change the basic setting of circular chart.</a:t>
              </a:r>
            </a:p>
            <a:p>
              <a:pPr algn="ctr">
                <a:lnSpc>
                  <a:spcPct val="120000"/>
                </a:lnSpc>
              </a:pPr>
              <a:r>
                <a:rPr sz="1216">
                  <a:solidFill>
                    <a:srgbClr val="FFFFFF"/>
                  </a:solidFill>
                  <a:latin typeface="Arial"/>
                </a:rPr>
                <a:t>Use the float button to change the basic setting of circular chart.</a:t>
              </a:r>
            </a:p>
          </p:txBody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BDC1357D-0479-6C89-4E0F-FF8767C75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131"/>
          <p:cNvGrpSpPr/>
          <p:nvPr/>
        </p:nvGrpSpPr>
        <p:grpSpPr>
          <a:xfrm>
            <a:off x="1824804" y="652081"/>
            <a:ext cx="8542392" cy="5531038"/>
            <a:chOff x="300804" y="652081"/>
            <a:chExt cx="8542392" cy="5531038"/>
          </a:xfrm>
        </p:grpSpPr>
        <p:sp>
          <p:nvSpPr>
            <p:cNvPr id="132" name="Text 132"/>
            <p:cNvSpPr txBox="1"/>
            <p:nvPr/>
          </p:nvSpPr>
          <p:spPr>
            <a:xfrm>
              <a:off x="2945589" y="652081"/>
              <a:ext cx="3184400" cy="406627"/>
            </a:xfrm>
            <a:prstGeom prst="rect">
              <a:avLst/>
            </a:prstGeom>
            <a:noFill/>
          </p:spPr>
          <p:txBody>
            <a:bodyPr wrap="square" lIns="36000" tIns="0" rIns="36000" bIns="0" rtlCol="0" anchor="t"/>
            <a:lstStyle/>
            <a:p>
              <a:pPr algn="l">
                <a:lnSpc>
                  <a:spcPct val="100000"/>
                </a:lnSpc>
              </a:pPr>
              <a:r>
                <a:rPr sz="3243" b="1" dirty="0">
                  <a:solidFill>
                    <a:srgbClr val="424B5D"/>
                  </a:solidFill>
                  <a:latin typeface="Arial"/>
                </a:rPr>
                <a:t>Add Your Title Here</a:t>
              </a:r>
            </a:p>
          </p:txBody>
        </p:sp>
        <p:sp>
          <p:nvSpPr>
            <p:cNvPr id="506" name="Freeform 505"/>
            <p:cNvSpPr/>
            <p:nvPr/>
          </p:nvSpPr>
          <p:spPr>
            <a:xfrm>
              <a:off x="359696" y="2228794"/>
              <a:ext cx="8483500" cy="3924093"/>
            </a:xfrm>
            <a:custGeom>
              <a:avLst/>
              <a:gdLst/>
              <a:ahLst/>
              <a:cxnLst/>
              <a:rect l="0" t="0" r="0" b="0"/>
              <a:pathLst>
                <a:path w="8483500" h="3924093" fill="none">
                  <a:moveTo>
                    <a:pt x="0" y="3924093"/>
                  </a:moveTo>
                  <a:cubicBezTo>
                    <a:pt x="1795310" y="1299608"/>
                    <a:pt x="4121640" y="-301568"/>
                    <a:pt x="8483500" y="47561"/>
                  </a:cubicBezTo>
                </a:path>
              </a:pathLst>
            </a:custGeom>
            <a:solidFill>
              <a:srgbClr val="FFFFFF"/>
            </a:solidFill>
            <a:ln w="30400" cap="flat">
              <a:solidFill>
                <a:srgbClr val="FFFFFF"/>
              </a:solidFill>
              <a:bevel/>
            </a:ln>
          </p:spPr>
        </p:sp>
        <p:sp>
          <p:nvSpPr>
            <p:cNvPr id="505" name="Freeform 504"/>
            <p:cNvSpPr/>
            <p:nvPr/>
          </p:nvSpPr>
          <p:spPr>
            <a:xfrm>
              <a:off x="300804" y="2207126"/>
              <a:ext cx="8537308" cy="3975993"/>
            </a:xfrm>
            <a:custGeom>
              <a:avLst/>
              <a:gdLst/>
              <a:ahLst/>
              <a:cxnLst/>
              <a:rect l="0" t="0" r="0" b="0"/>
              <a:pathLst>
                <a:path w="8537308" h="3975993" fill="none">
                  <a:moveTo>
                    <a:pt x="0" y="3975993"/>
                  </a:moveTo>
                  <a:cubicBezTo>
                    <a:pt x="1806702" y="1316799"/>
                    <a:pt x="4147784" y="-305556"/>
                    <a:pt x="8537308" y="48190"/>
                  </a:cubicBezTo>
                </a:path>
              </a:pathLst>
            </a:custGeom>
            <a:solidFill>
              <a:srgbClr val="FFFFFF"/>
            </a:solidFill>
            <a:ln w="30400" cap="flat">
              <a:solidFill>
                <a:srgbClr val="8395B9"/>
              </a:solidFill>
              <a:bevel/>
            </a:ln>
            <a:effectLst>
              <a:outerShdw dist="15200" dir="5400000" sx="99000" sy="99000" algn="tl" rotWithShape="0">
                <a:srgbClr val="FFFFFF">
                  <a:alpha val="78000"/>
                </a:srgbClr>
              </a:outerShdw>
            </a:effectLst>
          </p:spPr>
        </p:sp>
        <p:sp>
          <p:nvSpPr>
            <p:cNvPr id="508" name="Freeform 507"/>
            <p:cNvSpPr/>
            <p:nvPr/>
          </p:nvSpPr>
          <p:spPr>
            <a:xfrm>
              <a:off x="2438135" y="3421668"/>
              <a:ext cx="459407" cy="449279"/>
            </a:xfrm>
            <a:custGeom>
              <a:avLst/>
              <a:gdLst/>
              <a:ahLst/>
              <a:cxnLst/>
              <a:rect l="0" t="0" r="0" b="0"/>
              <a:pathLst>
                <a:path w="459407" h="449279">
                  <a:moveTo>
                    <a:pt x="0" y="224639"/>
                  </a:moveTo>
                  <a:cubicBezTo>
                    <a:pt x="0" y="100575"/>
                    <a:pt x="102842" y="0"/>
                    <a:pt x="229704" y="0"/>
                  </a:cubicBezTo>
                  <a:cubicBezTo>
                    <a:pt x="356565" y="0"/>
                    <a:pt x="459407" y="100575"/>
                    <a:pt x="459407" y="224639"/>
                  </a:cubicBezTo>
                  <a:cubicBezTo>
                    <a:pt x="459407" y="348704"/>
                    <a:pt x="356565" y="449279"/>
                    <a:pt x="229704" y="449279"/>
                  </a:cubicBezTo>
                  <a:cubicBezTo>
                    <a:pt x="102842" y="449279"/>
                    <a:pt x="0" y="348704"/>
                    <a:pt x="0" y="224639"/>
                  </a:cubicBezTo>
                  <a:close/>
                </a:path>
              </a:pathLst>
            </a:custGeom>
            <a:solidFill>
              <a:srgbClr val="424B5D"/>
            </a:solidFill>
            <a:ln w="7600" cap="flat">
              <a:noFill/>
              <a:bevel/>
            </a:ln>
          </p:spPr>
        </p:sp>
        <p:sp>
          <p:nvSpPr>
            <p:cNvPr id="510" name="Freeform 509"/>
            <p:cNvSpPr/>
            <p:nvPr/>
          </p:nvSpPr>
          <p:spPr>
            <a:xfrm>
              <a:off x="3976368" y="2538488"/>
              <a:ext cx="459407" cy="449279"/>
            </a:xfrm>
            <a:custGeom>
              <a:avLst/>
              <a:gdLst/>
              <a:ahLst/>
              <a:cxnLst/>
              <a:rect l="0" t="0" r="0" b="0"/>
              <a:pathLst>
                <a:path w="459407" h="449279">
                  <a:moveTo>
                    <a:pt x="0" y="224639"/>
                  </a:moveTo>
                  <a:cubicBezTo>
                    <a:pt x="0" y="100575"/>
                    <a:pt x="102842" y="0"/>
                    <a:pt x="229704" y="0"/>
                  </a:cubicBezTo>
                  <a:cubicBezTo>
                    <a:pt x="356565" y="0"/>
                    <a:pt x="459407" y="100575"/>
                    <a:pt x="459407" y="224639"/>
                  </a:cubicBezTo>
                  <a:cubicBezTo>
                    <a:pt x="459407" y="348704"/>
                    <a:pt x="356565" y="449279"/>
                    <a:pt x="229704" y="449279"/>
                  </a:cubicBezTo>
                  <a:cubicBezTo>
                    <a:pt x="102842" y="449279"/>
                    <a:pt x="0" y="348704"/>
                    <a:pt x="0" y="224639"/>
                  </a:cubicBezTo>
                  <a:close/>
                </a:path>
              </a:pathLst>
            </a:custGeom>
            <a:solidFill>
              <a:srgbClr val="EB6161"/>
            </a:solidFill>
            <a:ln w="7600" cap="flat">
              <a:noFill/>
              <a:bevel/>
            </a:ln>
          </p:spPr>
        </p:sp>
        <p:sp>
          <p:nvSpPr>
            <p:cNvPr id="512" name="Freeform 511"/>
            <p:cNvSpPr/>
            <p:nvPr/>
          </p:nvSpPr>
          <p:spPr>
            <a:xfrm>
              <a:off x="5630880" y="2085345"/>
              <a:ext cx="459407" cy="449279"/>
            </a:xfrm>
            <a:custGeom>
              <a:avLst/>
              <a:gdLst/>
              <a:ahLst/>
              <a:cxnLst/>
              <a:rect l="0" t="0" r="0" b="0"/>
              <a:pathLst>
                <a:path w="459407" h="449279">
                  <a:moveTo>
                    <a:pt x="0" y="224639"/>
                  </a:moveTo>
                  <a:cubicBezTo>
                    <a:pt x="0" y="100575"/>
                    <a:pt x="102842" y="0"/>
                    <a:pt x="229704" y="0"/>
                  </a:cubicBezTo>
                  <a:cubicBezTo>
                    <a:pt x="356565" y="0"/>
                    <a:pt x="459407" y="100575"/>
                    <a:pt x="459407" y="224639"/>
                  </a:cubicBezTo>
                  <a:cubicBezTo>
                    <a:pt x="459407" y="348704"/>
                    <a:pt x="356565" y="449279"/>
                    <a:pt x="229704" y="449279"/>
                  </a:cubicBezTo>
                  <a:cubicBezTo>
                    <a:pt x="102842" y="449279"/>
                    <a:pt x="0" y="348704"/>
                    <a:pt x="0" y="224639"/>
                  </a:cubicBezTo>
                  <a:close/>
                </a:path>
              </a:pathLst>
            </a:custGeom>
            <a:solidFill>
              <a:srgbClr val="424B5D"/>
            </a:solidFill>
            <a:ln w="7600" cap="flat">
              <a:noFill/>
              <a:bevel/>
            </a:ln>
          </p:spPr>
        </p:sp>
        <p:sp>
          <p:nvSpPr>
            <p:cNvPr id="514" name="Freeform 513"/>
            <p:cNvSpPr/>
            <p:nvPr/>
          </p:nvSpPr>
          <p:spPr>
            <a:xfrm>
              <a:off x="7390706" y="1955324"/>
              <a:ext cx="459407" cy="449279"/>
            </a:xfrm>
            <a:custGeom>
              <a:avLst/>
              <a:gdLst/>
              <a:ahLst/>
              <a:cxnLst/>
              <a:rect l="0" t="0" r="0" b="0"/>
              <a:pathLst>
                <a:path w="459407" h="449279">
                  <a:moveTo>
                    <a:pt x="0" y="224639"/>
                  </a:moveTo>
                  <a:cubicBezTo>
                    <a:pt x="0" y="100575"/>
                    <a:pt x="102842" y="0"/>
                    <a:pt x="229704" y="0"/>
                  </a:cubicBezTo>
                  <a:cubicBezTo>
                    <a:pt x="356565" y="0"/>
                    <a:pt x="459407" y="100575"/>
                    <a:pt x="459407" y="224639"/>
                  </a:cubicBezTo>
                  <a:cubicBezTo>
                    <a:pt x="459407" y="348704"/>
                    <a:pt x="356565" y="449279"/>
                    <a:pt x="229704" y="449279"/>
                  </a:cubicBezTo>
                  <a:cubicBezTo>
                    <a:pt x="102842" y="449279"/>
                    <a:pt x="0" y="348704"/>
                    <a:pt x="0" y="224639"/>
                  </a:cubicBezTo>
                  <a:close/>
                </a:path>
              </a:pathLst>
            </a:custGeom>
            <a:solidFill>
              <a:srgbClr val="EB6161"/>
            </a:solidFill>
            <a:ln w="7600" cap="flat">
              <a:noFill/>
              <a:bevel/>
            </a:ln>
          </p:spPr>
        </p:sp>
        <p:sp>
          <p:nvSpPr>
            <p:cNvPr id="516" name="Freeform 515"/>
            <p:cNvSpPr/>
            <p:nvPr/>
          </p:nvSpPr>
          <p:spPr>
            <a:xfrm>
              <a:off x="1086924" y="4669474"/>
              <a:ext cx="459407" cy="449279"/>
            </a:xfrm>
            <a:custGeom>
              <a:avLst/>
              <a:gdLst/>
              <a:ahLst/>
              <a:cxnLst/>
              <a:rect l="0" t="0" r="0" b="0"/>
              <a:pathLst>
                <a:path w="459407" h="449279">
                  <a:moveTo>
                    <a:pt x="0" y="224639"/>
                  </a:moveTo>
                  <a:cubicBezTo>
                    <a:pt x="0" y="100575"/>
                    <a:pt x="102842" y="0"/>
                    <a:pt x="229704" y="0"/>
                  </a:cubicBezTo>
                  <a:cubicBezTo>
                    <a:pt x="356565" y="0"/>
                    <a:pt x="459407" y="100575"/>
                    <a:pt x="459407" y="224639"/>
                  </a:cubicBezTo>
                  <a:cubicBezTo>
                    <a:pt x="459407" y="348704"/>
                    <a:pt x="356565" y="449279"/>
                    <a:pt x="229704" y="449279"/>
                  </a:cubicBezTo>
                  <a:cubicBezTo>
                    <a:pt x="102842" y="449279"/>
                    <a:pt x="0" y="348704"/>
                    <a:pt x="0" y="224639"/>
                  </a:cubicBezTo>
                  <a:close/>
                </a:path>
              </a:pathLst>
            </a:custGeom>
            <a:solidFill>
              <a:srgbClr val="EB6161"/>
            </a:solidFill>
            <a:ln w="7600" cap="flat">
              <a:noFill/>
              <a:bevel/>
            </a:ln>
          </p:spPr>
        </p:sp>
        <p:sp>
          <p:nvSpPr>
            <p:cNvPr id="134" name="Text 134"/>
            <p:cNvSpPr txBox="1"/>
            <p:nvPr/>
          </p:nvSpPr>
          <p:spPr>
            <a:xfrm>
              <a:off x="2894393" y="3695620"/>
              <a:ext cx="413626" cy="411731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21">
                  <a:solidFill>
                    <a:srgbClr val="424B5D"/>
                  </a:solidFill>
                  <a:latin typeface="Arial"/>
                </a:rPr>
                <a:t>02 </a:t>
              </a:r>
            </a:p>
          </p:txBody>
        </p:sp>
        <p:sp>
          <p:nvSpPr>
            <p:cNvPr id="523" name="Freeform 522"/>
            <p:cNvSpPr/>
            <p:nvPr/>
          </p:nvSpPr>
          <p:spPr>
            <a:xfrm>
              <a:off x="3275642" y="3746179"/>
              <a:ext cx="0" cy="296157"/>
            </a:xfrm>
            <a:custGeom>
              <a:avLst/>
              <a:gdLst/>
              <a:ahLst/>
              <a:cxnLst/>
              <a:rect l="0" t="0" r="0" b="0"/>
              <a:pathLst>
                <a:path h="296157" fill="none">
                  <a:moveTo>
                    <a:pt x="0" y="0"/>
                  </a:moveTo>
                  <a:lnTo>
                    <a:pt x="0" y="296157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424B5D"/>
              </a:solidFill>
              <a:bevel/>
            </a:ln>
          </p:spPr>
        </p:sp>
        <p:sp>
          <p:nvSpPr>
            <p:cNvPr id="135" name="Text 135"/>
            <p:cNvSpPr txBox="1"/>
            <p:nvPr/>
          </p:nvSpPr>
          <p:spPr>
            <a:xfrm>
              <a:off x="1321983" y="5082597"/>
              <a:ext cx="413626" cy="411731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21">
                  <a:solidFill>
                    <a:srgbClr val="424B5D"/>
                  </a:solidFill>
                  <a:latin typeface="Arial"/>
                </a:rPr>
                <a:t>01 </a:t>
              </a:r>
            </a:p>
          </p:txBody>
        </p:sp>
        <p:sp>
          <p:nvSpPr>
            <p:cNvPr id="525" name="Freeform 524"/>
            <p:cNvSpPr/>
            <p:nvPr/>
          </p:nvSpPr>
          <p:spPr>
            <a:xfrm>
              <a:off x="1703240" y="5133164"/>
              <a:ext cx="0" cy="296157"/>
            </a:xfrm>
            <a:custGeom>
              <a:avLst/>
              <a:gdLst/>
              <a:ahLst/>
              <a:cxnLst/>
              <a:rect l="0" t="0" r="0" b="0"/>
              <a:pathLst>
                <a:path h="296157" fill="none">
                  <a:moveTo>
                    <a:pt x="0" y="0"/>
                  </a:moveTo>
                  <a:lnTo>
                    <a:pt x="0" y="296157"/>
                  </a:lnTo>
                </a:path>
              </a:pathLst>
            </a:custGeom>
            <a:solidFill>
              <a:srgbClr val="EB6161"/>
            </a:solidFill>
            <a:ln w="7600" cap="flat">
              <a:solidFill>
                <a:srgbClr val="424B5D"/>
              </a:solidFill>
              <a:bevel/>
            </a:ln>
          </p:spPr>
        </p:sp>
        <p:sp>
          <p:nvSpPr>
            <p:cNvPr id="136" name="Text 136"/>
            <p:cNvSpPr txBox="1"/>
            <p:nvPr/>
          </p:nvSpPr>
          <p:spPr>
            <a:xfrm>
              <a:off x="3483765" y="2550938"/>
              <a:ext cx="413626" cy="411731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21">
                  <a:solidFill>
                    <a:srgbClr val="424B5D"/>
                  </a:solidFill>
                  <a:latin typeface="Arial"/>
                </a:rPr>
                <a:t>03 </a:t>
              </a:r>
            </a:p>
          </p:txBody>
        </p:sp>
        <p:sp>
          <p:nvSpPr>
            <p:cNvPr id="527" name="Freeform 526"/>
            <p:cNvSpPr/>
            <p:nvPr/>
          </p:nvSpPr>
          <p:spPr>
            <a:xfrm>
              <a:off x="3489247" y="2608725"/>
              <a:ext cx="0" cy="296157"/>
            </a:xfrm>
            <a:custGeom>
              <a:avLst/>
              <a:gdLst/>
              <a:ahLst/>
              <a:cxnLst/>
              <a:rect l="0" t="0" r="0" b="0"/>
              <a:pathLst>
                <a:path h="296157" fill="none">
                  <a:moveTo>
                    <a:pt x="0" y="0"/>
                  </a:moveTo>
                  <a:lnTo>
                    <a:pt x="0" y="296157"/>
                  </a:lnTo>
                </a:path>
              </a:pathLst>
            </a:custGeom>
            <a:solidFill>
              <a:srgbClr val="EB6161"/>
            </a:solidFill>
            <a:ln w="7600" cap="flat">
              <a:solidFill>
                <a:srgbClr val="424B5D"/>
              </a:solidFill>
              <a:bevel/>
            </a:ln>
          </p:spPr>
        </p:sp>
        <p:sp>
          <p:nvSpPr>
            <p:cNvPr id="137" name="Text 137"/>
            <p:cNvSpPr txBox="1"/>
            <p:nvPr/>
          </p:nvSpPr>
          <p:spPr>
            <a:xfrm>
              <a:off x="5287770" y="2683771"/>
              <a:ext cx="413626" cy="411731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21">
                  <a:solidFill>
                    <a:srgbClr val="424B5D"/>
                  </a:solidFill>
                  <a:latin typeface="Arial"/>
                </a:rPr>
                <a:t>04 </a:t>
              </a:r>
            </a:p>
          </p:txBody>
        </p:sp>
        <p:sp>
          <p:nvSpPr>
            <p:cNvPr id="529" name="Freeform 528"/>
            <p:cNvSpPr/>
            <p:nvPr/>
          </p:nvSpPr>
          <p:spPr>
            <a:xfrm>
              <a:off x="5669026" y="2734331"/>
              <a:ext cx="0" cy="296157"/>
            </a:xfrm>
            <a:custGeom>
              <a:avLst/>
              <a:gdLst/>
              <a:ahLst/>
              <a:cxnLst/>
              <a:rect l="0" t="0" r="0" b="0"/>
              <a:pathLst>
                <a:path h="296157" fill="none">
                  <a:moveTo>
                    <a:pt x="0" y="0"/>
                  </a:moveTo>
                  <a:lnTo>
                    <a:pt x="0" y="296157"/>
                  </a:lnTo>
                </a:path>
              </a:pathLst>
            </a:custGeom>
            <a:solidFill>
              <a:srgbClr val="EB6161"/>
            </a:solidFill>
            <a:ln w="7600" cap="flat">
              <a:solidFill>
                <a:srgbClr val="424B5D"/>
              </a:solidFill>
              <a:bevel/>
            </a:ln>
          </p:spPr>
        </p:sp>
        <p:sp>
          <p:nvSpPr>
            <p:cNvPr id="138" name="Text 138"/>
            <p:cNvSpPr txBox="1"/>
            <p:nvPr/>
          </p:nvSpPr>
          <p:spPr>
            <a:xfrm>
              <a:off x="6018996" y="1492342"/>
              <a:ext cx="413626" cy="411731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21">
                  <a:solidFill>
                    <a:srgbClr val="424B5D"/>
                  </a:solidFill>
                  <a:latin typeface="Arial"/>
                </a:rPr>
                <a:t>05 </a:t>
              </a:r>
            </a:p>
          </p:txBody>
        </p:sp>
        <p:sp>
          <p:nvSpPr>
            <p:cNvPr id="531" name="Freeform 530"/>
            <p:cNvSpPr/>
            <p:nvPr/>
          </p:nvSpPr>
          <p:spPr>
            <a:xfrm>
              <a:off x="6400252" y="1542901"/>
              <a:ext cx="0" cy="296157"/>
            </a:xfrm>
            <a:custGeom>
              <a:avLst/>
              <a:gdLst/>
              <a:ahLst/>
              <a:cxnLst/>
              <a:rect l="0" t="0" r="0" b="0"/>
              <a:pathLst>
                <a:path h="296157" fill="none">
                  <a:moveTo>
                    <a:pt x="0" y="0"/>
                  </a:moveTo>
                  <a:lnTo>
                    <a:pt x="0" y="296157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424B5D"/>
              </a:solidFill>
              <a:bevel/>
            </a:ln>
          </p:spPr>
        </p:sp>
        <p:sp>
          <p:nvSpPr>
            <p:cNvPr id="139" name="Text 139"/>
            <p:cNvSpPr txBox="1"/>
            <p:nvPr/>
          </p:nvSpPr>
          <p:spPr>
            <a:xfrm>
              <a:off x="1682735" y="2481927"/>
              <a:ext cx="1809697" cy="562400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just">
                <a:lnSpc>
                  <a:spcPct val="100000"/>
                </a:lnSpc>
              </a:pPr>
              <a:r>
                <a:rPr sz="1115">
                  <a:solidFill>
                    <a:srgbClr val="424B5D"/>
                  </a:solidFill>
                  <a:latin typeface="Arial"/>
                </a:rPr>
                <a:t>This is a sample text, Click to Replace your own Text. Click to Replace Text.Click to Replace your own Text.</a:t>
              </a:r>
            </a:p>
          </p:txBody>
        </p:sp>
        <p:sp>
          <p:nvSpPr>
            <p:cNvPr id="140" name="Text 140"/>
            <p:cNvSpPr txBox="1"/>
            <p:nvPr/>
          </p:nvSpPr>
          <p:spPr>
            <a:xfrm>
              <a:off x="5669026" y="2608725"/>
              <a:ext cx="1809697" cy="562400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just">
                <a:lnSpc>
                  <a:spcPct val="100000"/>
                </a:lnSpc>
              </a:pPr>
              <a:r>
                <a:rPr sz="1115">
                  <a:solidFill>
                    <a:srgbClr val="424B5D"/>
                  </a:solidFill>
                  <a:latin typeface="Arial"/>
                </a:rPr>
                <a:t>This is a sample text, Click to Replace your own Text. Click to Replace Text.Click to Replace your own Text.</a:t>
              </a:r>
            </a:p>
          </p:txBody>
        </p:sp>
        <p:sp>
          <p:nvSpPr>
            <p:cNvPr id="141" name="Text 141"/>
            <p:cNvSpPr txBox="1"/>
            <p:nvPr/>
          </p:nvSpPr>
          <p:spPr>
            <a:xfrm>
              <a:off x="3275642" y="3620285"/>
              <a:ext cx="1809697" cy="562400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just">
                <a:lnSpc>
                  <a:spcPct val="100000"/>
                </a:lnSpc>
              </a:pPr>
              <a:r>
                <a:rPr sz="1115">
                  <a:solidFill>
                    <a:srgbClr val="424B5D"/>
                  </a:solidFill>
                  <a:latin typeface="Arial"/>
                </a:rPr>
                <a:t>This is a sample text, Click to Replace your own Text. Click to Replace Text.Click to Replace your own Text.</a:t>
              </a:r>
            </a:p>
          </p:txBody>
        </p:sp>
        <p:sp>
          <p:nvSpPr>
            <p:cNvPr id="142" name="Text 142"/>
            <p:cNvSpPr txBox="1"/>
            <p:nvPr/>
          </p:nvSpPr>
          <p:spPr>
            <a:xfrm>
              <a:off x="1703240" y="5000043"/>
              <a:ext cx="1809697" cy="562400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just">
                <a:lnSpc>
                  <a:spcPct val="100000"/>
                </a:lnSpc>
              </a:pPr>
              <a:r>
                <a:rPr sz="1115">
                  <a:solidFill>
                    <a:srgbClr val="424B5D"/>
                  </a:solidFill>
                  <a:latin typeface="Arial"/>
                </a:rPr>
                <a:t>This is a sample text, Click to Replace your own Text. Click to Replace Text.Click to Replace your own Text.</a:t>
              </a:r>
            </a:p>
          </p:txBody>
        </p:sp>
        <p:sp>
          <p:nvSpPr>
            <p:cNvPr id="143" name="Text 143"/>
            <p:cNvSpPr txBox="1"/>
            <p:nvPr/>
          </p:nvSpPr>
          <p:spPr>
            <a:xfrm>
              <a:off x="6400252" y="1417007"/>
              <a:ext cx="1809697" cy="562400"/>
            </a:xfrm>
            <a:prstGeom prst="rect">
              <a:avLst/>
            </a:prstGeom>
            <a:noFill/>
          </p:spPr>
          <p:txBody>
            <a:bodyPr wrap="square" lIns="0" tIns="0" rIns="0" bIns="0" rtlCol="0" anchor="ctr"/>
            <a:lstStyle/>
            <a:p>
              <a:pPr algn="just">
                <a:lnSpc>
                  <a:spcPct val="100000"/>
                </a:lnSpc>
              </a:pPr>
              <a:r>
                <a:rPr sz="1115">
                  <a:solidFill>
                    <a:srgbClr val="424B5D"/>
                  </a:solidFill>
                  <a:latin typeface="Arial"/>
                </a:rPr>
                <a:t>This is a sample text, Click to Replace your own Text. Click to Replace Text.Click to Replace your own Text.</a:t>
              </a:r>
            </a:p>
          </p:txBody>
        </p:sp>
      </p:grpSp>
      <p:pic>
        <p:nvPicPr>
          <p:cNvPr id="3" name="Picture 2" descr="Assuran">
            <a:extLst>
              <a:ext uri="{FF2B5EF4-FFF2-40B4-BE49-F238E27FC236}">
                <a16:creationId xmlns:a16="http://schemas.microsoft.com/office/drawing/2014/main" id="{C924F3B0-B126-45CB-FE94-1C0C9712A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115" y="5954856"/>
            <a:ext cx="684887" cy="57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53</TotalTime>
  <Words>5370</Words>
  <Application>Microsoft Office PowerPoint</Application>
  <PresentationFormat>Panorámica</PresentationFormat>
  <Paragraphs>838</Paragraphs>
  <Slides>52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52</vt:i4>
      </vt:variant>
    </vt:vector>
  </HeadingPairs>
  <TitlesOfParts>
    <vt:vector size="58" baseType="lpstr">
      <vt:lpstr>Arial</vt:lpstr>
      <vt:lpstr>Arial Black</vt:lpstr>
      <vt:lpstr>Bebas Neue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danielhurtado</dc:creator>
  <cp:lastModifiedBy>Daniel Orlando Hurtado Cabrera (CGR)</cp:lastModifiedBy>
  <cp:revision>4</cp:revision>
  <dcterms:created xsi:type="dcterms:W3CDTF">2023-07-05T22:15:38Z</dcterms:created>
  <dcterms:modified xsi:type="dcterms:W3CDTF">2023-07-07T17:58:05Z</dcterms:modified>
</cp:coreProperties>
</file>